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31"/>
  </p:notesMasterIdLst>
  <p:sldIdLst>
    <p:sldId id="503" r:id="rId2"/>
    <p:sldId id="424" r:id="rId3"/>
    <p:sldId id="388" r:id="rId4"/>
    <p:sldId id="383" r:id="rId5"/>
    <p:sldId id="447" r:id="rId6"/>
    <p:sldId id="422" r:id="rId7"/>
    <p:sldId id="501" r:id="rId8"/>
    <p:sldId id="474" r:id="rId9"/>
    <p:sldId id="475" r:id="rId10"/>
    <p:sldId id="476" r:id="rId11"/>
    <p:sldId id="477" r:id="rId12"/>
    <p:sldId id="484" r:id="rId13"/>
    <p:sldId id="479" r:id="rId14"/>
    <p:sldId id="502" r:id="rId15"/>
    <p:sldId id="499" r:id="rId16"/>
    <p:sldId id="480" r:id="rId17"/>
    <p:sldId id="485" r:id="rId18"/>
    <p:sldId id="481" r:id="rId19"/>
    <p:sldId id="482" r:id="rId20"/>
    <p:sldId id="486" r:id="rId21"/>
    <p:sldId id="500" r:id="rId22"/>
    <p:sldId id="495" r:id="rId23"/>
    <p:sldId id="496" r:id="rId24"/>
    <p:sldId id="440" r:id="rId25"/>
    <p:sldId id="471" r:id="rId26"/>
    <p:sldId id="497" r:id="rId27"/>
    <p:sldId id="473" r:id="rId28"/>
    <p:sldId id="505" r:id="rId29"/>
    <p:sldId id="459" r:id="rId30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F5E"/>
    <a:srgbClr val="B19066"/>
    <a:srgbClr val="99744F"/>
    <a:srgbClr val="4375BE"/>
    <a:srgbClr val="D3D3D3"/>
    <a:srgbClr val="B17852"/>
    <a:srgbClr val="396208"/>
    <a:srgbClr val="11AF73"/>
    <a:srgbClr val="327444"/>
    <a:srgbClr val="409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79174" autoAdjust="0"/>
  </p:normalViewPr>
  <p:slideViewPr>
    <p:cSldViewPr>
      <p:cViewPr varScale="1">
        <p:scale>
          <a:sx n="56" d="100"/>
          <a:sy n="56" d="100"/>
        </p:scale>
        <p:origin x="1692" y="72"/>
      </p:cViewPr>
      <p:guideLst>
        <p:guide orient="horz" pos="2268"/>
        <p:guide pos="3024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76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জন্মসূত্র ও জন্মস্থান নীতি অনুযায়ী নাগরিকত্ব লাভের বিষয়টি তুলে ধরা হয়েছে।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তানিয়া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সিদ্দিকার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46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জন্মসুত্রে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তারপর-চাকরির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66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প্রশ্ন করতে হবে। এখানে কোন স্থানে জন্মগ্রহ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করলে সেই সন্তান সেই দেশের নাগরিক হবে এমনকি যদি কোন দেশের 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তাবাস , জাহাজ প্লেন, এরকম কোন স্থানে জন্মগ্রহ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সেই সন্তান সেই দেশের নাগরিক হবে।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দূতাবাসে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4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গল্পটির</a:t>
            </a:r>
            <a:r>
              <a:rPr lang="bn-BD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মাধ্যমে নাগরিকত্ব লাভের বিষয়টি তুলে ধরা হয়েছে।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কাজটি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পারেন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AU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31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20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অনুমোদন</a:t>
            </a:r>
            <a:r>
              <a:rPr lang="bn-BD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সূত্রে নাগরিক হতে হলে কি কি পদক্ষেপ গ্রহ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bn-BD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করতে হবে তা এখানে তুলে ধরা হয়েছে। প্রথমে ছবি দেখাতে হবে তারপর প্রশ্ন এবং পরবর্তীতে উত্তর শিক্ষক নিজেই বলতে হবে। এ ক্ষেত্রে শিক্ষক উক্ত বিষয় উপযোগী যে কোন পদ্ধতি নিজে ব্যবহার করতে পারেন।</a:t>
            </a:r>
            <a:endParaRPr lang="en-AU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7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অনুমোদনসূত্রে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অনুমোদন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6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তারপর-ভালচরিত্র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অন্যদেশে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চাকুরী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জমিক্রয়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00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চাকরী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সেনাবহিনীতে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চাকরী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37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দ্বি-নাগরিকত্ব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বোঝানোর জন্য এনিমেশনটি দেওয়া হয়েছে। যে এক ব্যক্তি কোন এক সময় সে বাংলাদেশে আবার কোন এক সময়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USA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এ। মূলত ব্যক্তিটি বাংলাদেশের নাগরিক  তবে অনুমোদনসুত্রে অন্যদেশের নাগরিক এ ক্ষেত্রে সে দুই দেশেরই নাগরিক।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9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ধাপগুলো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34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দ্বি-নাগরিকত্ব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এ্যনিমেশনটি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লটারির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48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ফিডব্যাক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5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 রেডিও বাটনের উপর ক্লিক করে সঠিক উত্তরটি বের কর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উত্তরপ্রদানে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8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 রেডিও বাটনের উপর ক্লিক করে সঠিক উত্তরটি বের কর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উত্তরপ্রদানে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2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কাজটি</a:t>
            </a:r>
            <a:r>
              <a:rPr lang="en-US" dirty="0" smtClean="0"/>
              <a:t> </a:t>
            </a:r>
            <a:r>
              <a:rPr lang="en-US" dirty="0" err="1" smtClean="0"/>
              <a:t>বোর্ডে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6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এটুআই-এর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যাচাইকৃত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পড়ুন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শোয়েব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সানিয়া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মির্জা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শোয়েব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সানিয়া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মির্জা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জন্মগতসূত্রে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অনুমোদন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সানিয়া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মির্জা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7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বাচ্চাটি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২য়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প্রবাসী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9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 লাভের নিয়মগুলো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শিক্ষার্থীদের মধ্য থেকে প্রশ্নত্তোরের মাধ্যমে বের করবে। প্রথমে ছবি দেখিয়ে প্রশ্ন করবেন পরবর্তীতে শিক্ষক সমাধান দিবেন। যেমন- মানচিত্রে শিশুদের ছবি দেখিয়ে প্রশ্ন করবেন মানচিত্রে কি দেখতে পাচ্ছ? জন্মগ্রহন করার পর ইউনিয়ন/পৌরসভায় কি তথ্য দিতে হয়? ইউনিয়ন পরিষদ/ পৌরসভা থেকে জন্মগ্রহ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পর কি সনদ প্রদান করে? এভাবে প্রশ্নত্তোরের মাধ্যমে পাঠটি পরিচালনা কর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 দেশের নাগরিক হতে হলে আমাদের কি কি কাজ 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হয়? এরকম প্রশ্ন শিক্ষক তার পাঠের সহায়ক হিসাবে ব্যবহার করতে পারেন।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29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জন্মসূত্র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নীতি ও জন্মস্থান নীতি বুঝানোর জন্য উক্ত ছবিগুলো সংযোন করা হয়েছে।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জন্মসূত্র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নীতির উপর ভিত্তি  করে স্লাইডটি প্রদর্শ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হয়েছে। প্র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শ্নোত্ত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প্রদর্শণ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যেতে পারে যেমন- বাংলাদেশের মানচিত্রে যে চিত্র দেখা যাচ্ছে তা দেখে তোমরা কি বুঝতে পারছ? উত্তরটা এমন হতে পারে – 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বাবা যে দেশের নাগরিক সন্তান সেই দেশের নাগরিক। এছাড়াও শিক্ষক তার নিজস্ব কৌশল অব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ম্বন করতে পারেন।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3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1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4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1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1181" y="144152"/>
            <a:ext cx="9273634" cy="6985039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</p:spTree>
    <p:extLst>
      <p:ext uri="{BB962C8B-B14F-4D97-AF65-F5344CB8AC3E}">
        <p14:creationId xmlns:p14="http://schemas.microsoft.com/office/powerpoint/2010/main" val="416800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3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4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9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0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2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7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11" Type="http://schemas.openxmlformats.org/officeDocument/2006/relationships/image" Target="../media/image39.jp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51.jpg"/><Relationship Id="rId3" Type="http://schemas.openxmlformats.org/officeDocument/2006/relationships/image" Target="../media/image46.jpeg"/><Relationship Id="rId7" Type="http://schemas.openxmlformats.org/officeDocument/2006/relationships/image" Target="../media/image55.jpeg"/><Relationship Id="rId12" Type="http://schemas.openxmlformats.org/officeDocument/2006/relationships/image" Target="../media/image5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g"/><Relationship Id="rId11" Type="http://schemas.openxmlformats.org/officeDocument/2006/relationships/image" Target="../media/image22.jpg"/><Relationship Id="rId5" Type="http://schemas.openxmlformats.org/officeDocument/2006/relationships/image" Target="../media/image48.jpeg"/><Relationship Id="rId10" Type="http://schemas.openxmlformats.org/officeDocument/2006/relationships/image" Target="../media/image58.jpeg"/><Relationship Id="rId4" Type="http://schemas.openxmlformats.org/officeDocument/2006/relationships/image" Target="../media/image47.jpeg"/><Relationship Id="rId9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7.jpeg"/><Relationship Id="rId18" Type="http://schemas.openxmlformats.org/officeDocument/2006/relationships/image" Target="../media/image70.jpeg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12" Type="http://schemas.openxmlformats.org/officeDocument/2006/relationships/image" Target="../media/image66.jpeg"/><Relationship Id="rId17" Type="http://schemas.openxmlformats.org/officeDocument/2006/relationships/image" Target="../media/image57.jp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11" Type="http://schemas.openxmlformats.org/officeDocument/2006/relationships/image" Target="../media/image43.jpeg"/><Relationship Id="rId5" Type="http://schemas.openxmlformats.org/officeDocument/2006/relationships/image" Target="../media/image61.jpeg"/><Relationship Id="rId15" Type="http://schemas.openxmlformats.org/officeDocument/2006/relationships/image" Target="../media/image68.jpeg"/><Relationship Id="rId10" Type="http://schemas.openxmlformats.org/officeDocument/2006/relationships/image" Target="../media/image65.jpeg"/><Relationship Id="rId4" Type="http://schemas.openxmlformats.org/officeDocument/2006/relationships/image" Target="../media/image60.jpeg"/><Relationship Id="rId9" Type="http://schemas.openxmlformats.org/officeDocument/2006/relationships/image" Target="../media/image64.jpeg"/><Relationship Id="rId14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image" Target="../media/image71.jpg"/><Relationship Id="rId7" Type="http://schemas.openxmlformats.org/officeDocument/2006/relationships/image" Target="../media/image7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jp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jpg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JPG"/><Relationship Id="rId7" Type="http://schemas.openxmlformats.org/officeDocument/2006/relationships/image" Target="../media/image9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jpg"/><Relationship Id="rId5" Type="http://schemas.openxmlformats.org/officeDocument/2006/relationships/image" Target="../media/image89.jpeg"/><Relationship Id="rId4" Type="http://schemas.openxmlformats.org/officeDocument/2006/relationships/image" Target="../media/image8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7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6.jpg"/><Relationship Id="rId9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00.jpg"/><Relationship Id="rId7" Type="http://schemas.openxmlformats.org/officeDocument/2006/relationships/image" Target="../media/image9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audio" Target="../media/audio1.wav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jpeg"/><Relationship Id="rId5" Type="http://schemas.openxmlformats.org/officeDocument/2006/relationships/image" Target="../media/image109.jpeg"/><Relationship Id="rId4" Type="http://schemas.openxmlformats.org/officeDocument/2006/relationships/audio" Target="../media/audio2.wav"/><Relationship Id="rId9" Type="http://schemas.openxmlformats.org/officeDocument/2006/relationships/image" Target="../media/image1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gif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389728" y="246856"/>
            <a:ext cx="8762999" cy="6858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।- </a:t>
            </a:r>
          </a:p>
        </p:txBody>
      </p:sp>
      <p:sp>
        <p:nvSpPr>
          <p:cNvPr id="3" name="Pentagon 2"/>
          <p:cNvSpPr/>
          <p:nvPr/>
        </p:nvSpPr>
        <p:spPr>
          <a:xfrm flipH="1">
            <a:off x="626002" y="4209256"/>
            <a:ext cx="8305799" cy="217181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নো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অনুযায়ী পাঠদান কর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পাঠদান করতে পারেন।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626002" y="1313035"/>
            <a:ext cx="8305799" cy="117627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626002" y="2566135"/>
            <a:ext cx="8305799" cy="117627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18606" y="1466056"/>
            <a:ext cx="4025930" cy="3817849"/>
            <a:chOff x="3886200" y="780256"/>
            <a:chExt cx="4495800" cy="46170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780256"/>
              <a:ext cx="4495800" cy="461701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953000" y="780256"/>
              <a:ext cx="2514600" cy="304800"/>
            </a:xfrm>
            <a:prstGeom prst="rect">
              <a:avLst/>
            </a:prstGeom>
            <a:gradFill>
              <a:gsLst>
                <a:gs pos="81000">
                  <a:srgbClr val="FFFF00"/>
                </a:gs>
                <a:gs pos="100000">
                  <a:schemeClr val="accent2"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2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Citizen application from</a:t>
              </a:r>
              <a:endParaRPr lang="en-GB" sz="110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Pentagon 20"/>
          <p:cNvSpPr/>
          <p:nvPr/>
        </p:nvSpPr>
        <p:spPr>
          <a:xfrm flipH="1">
            <a:off x="512146" y="117643"/>
            <a:ext cx="8279665" cy="975262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অনুমোদনসূত্রে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entagon 21"/>
          <p:cNvSpPr/>
          <p:nvPr/>
        </p:nvSpPr>
        <p:spPr>
          <a:xfrm flipH="1">
            <a:off x="297379" y="5809456"/>
            <a:ext cx="8514891" cy="1199938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অনুমোদন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অনুমোদনসূত্রে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flipV="1">
            <a:off x="297380" y="55808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entagon 56"/>
          <p:cNvSpPr/>
          <p:nvPr/>
        </p:nvSpPr>
        <p:spPr>
          <a:xfrm flipH="1">
            <a:off x="2062380" y="200271"/>
            <a:ext cx="5520692" cy="716263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জন্মসুত্রে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168940" y="2302004"/>
            <a:ext cx="3868798" cy="1516873"/>
            <a:chOff x="1258628" y="1694656"/>
            <a:chExt cx="4913572" cy="1926507"/>
          </a:xfrm>
        </p:grpSpPr>
        <p:grpSp>
          <p:nvGrpSpPr>
            <p:cNvPr id="67" name="Group 66"/>
            <p:cNvGrpSpPr/>
            <p:nvPr/>
          </p:nvGrpSpPr>
          <p:grpSpPr>
            <a:xfrm>
              <a:off x="1258628" y="2486560"/>
              <a:ext cx="4913572" cy="1134603"/>
              <a:chOff x="1258628" y="2486560"/>
              <a:chExt cx="4913572" cy="1134603"/>
            </a:xfrm>
          </p:grpSpPr>
          <p:sp>
            <p:nvSpPr>
              <p:cNvPr id="61" name="Down Arrow 60"/>
              <p:cNvSpPr/>
              <p:nvPr/>
            </p:nvSpPr>
            <p:spPr>
              <a:xfrm>
                <a:off x="1808916" y="2824596"/>
                <a:ext cx="363230" cy="796567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3" name="Minus 62"/>
              <p:cNvSpPr/>
              <p:nvPr/>
            </p:nvSpPr>
            <p:spPr>
              <a:xfrm>
                <a:off x="1258628" y="2486560"/>
                <a:ext cx="4913572" cy="804593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8" name="Minus 67"/>
            <p:cNvSpPr/>
            <p:nvPr/>
          </p:nvSpPr>
          <p:spPr>
            <a:xfrm rot="5400000">
              <a:off x="4762690" y="1930452"/>
              <a:ext cx="1360384" cy="888792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90" y="1436328"/>
            <a:ext cx="1536583" cy="1117742"/>
          </a:xfrm>
          <a:prstGeom prst="ellipse">
            <a:avLst/>
          </a:prstGeom>
          <a:ln>
            <a:solidFill>
              <a:srgbClr val="333333"/>
            </a:solidFill>
          </a:ln>
          <a:effectLst>
            <a:glow>
              <a:schemeClr val="accent2">
                <a:satMod val="175000"/>
                <a:alpha val="52000"/>
              </a:schemeClr>
            </a:glow>
            <a:softEdge rad="112500"/>
          </a:effectLst>
        </p:spPr>
      </p:pic>
      <p:sp>
        <p:nvSpPr>
          <p:cNvPr id="74" name="Flowchart: Alternate Process 73"/>
          <p:cNvSpPr/>
          <p:nvPr/>
        </p:nvSpPr>
        <p:spPr>
          <a:xfrm>
            <a:off x="390624" y="3813413"/>
            <a:ext cx="5399782" cy="1550936"/>
          </a:xfrm>
          <a:prstGeom prst="flowChartAlternateProcess">
            <a:avLst/>
          </a:prstGeom>
          <a:noFill/>
          <a:ln w="1016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5" y="4144411"/>
            <a:ext cx="1389544" cy="1106355"/>
          </a:xfrm>
          <a:prstGeom prst="rect">
            <a:avLst/>
          </a:prstGeom>
        </p:spPr>
      </p:pic>
      <p:sp>
        <p:nvSpPr>
          <p:cNvPr id="228" name="Plus 227"/>
          <p:cNvSpPr/>
          <p:nvPr/>
        </p:nvSpPr>
        <p:spPr>
          <a:xfrm>
            <a:off x="1699362" y="4277457"/>
            <a:ext cx="578488" cy="66444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8" name="Picture 3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15" y="4101931"/>
            <a:ext cx="1389544" cy="1106355"/>
          </a:xfrm>
          <a:prstGeom prst="rect">
            <a:avLst/>
          </a:prstGeom>
        </p:spPr>
      </p:pic>
      <p:sp>
        <p:nvSpPr>
          <p:cNvPr id="319" name="Equal 318"/>
          <p:cNvSpPr/>
          <p:nvPr/>
        </p:nvSpPr>
        <p:spPr>
          <a:xfrm>
            <a:off x="3527636" y="4365946"/>
            <a:ext cx="600099" cy="52084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3" name="Picture 3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79" y="3850691"/>
            <a:ext cx="1575710" cy="1587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9" name="Group 58"/>
          <p:cNvGrpSpPr/>
          <p:nvPr/>
        </p:nvGrpSpPr>
        <p:grpSpPr>
          <a:xfrm>
            <a:off x="717481" y="5629408"/>
            <a:ext cx="4624616" cy="375149"/>
            <a:chOff x="5010891" y="4825594"/>
            <a:chExt cx="3258882" cy="262913"/>
          </a:xfrm>
          <a:noFill/>
        </p:grpSpPr>
        <p:sp>
          <p:nvSpPr>
            <p:cNvPr id="60" name="Pentagon 59"/>
            <p:cNvSpPr/>
            <p:nvPr/>
          </p:nvSpPr>
          <p:spPr>
            <a:xfrm>
              <a:off x="5010891" y="4825594"/>
              <a:ext cx="376520" cy="262913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Pentagon 61"/>
            <p:cNvSpPr/>
            <p:nvPr/>
          </p:nvSpPr>
          <p:spPr>
            <a:xfrm flipH="1">
              <a:off x="5308060" y="4825594"/>
              <a:ext cx="2961713" cy="262912"/>
            </a:xfrm>
            <a:prstGeom prst="homePlate">
              <a:avLst>
                <a:gd name="adj" fmla="val 3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35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জন্মসুত্র</a:t>
              </a:r>
              <a:r>
                <a:rPr lang="en-US" sz="2835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35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নীতি</a:t>
              </a:r>
              <a:r>
                <a:rPr lang="en-US" sz="283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55822" y="2349960"/>
            <a:ext cx="3967015" cy="1461223"/>
            <a:chOff x="4782475" y="1677438"/>
            <a:chExt cx="5038313" cy="1927402"/>
          </a:xfrm>
        </p:grpSpPr>
        <p:grpSp>
          <p:nvGrpSpPr>
            <p:cNvPr id="65" name="Group 64"/>
            <p:cNvGrpSpPr/>
            <p:nvPr/>
          </p:nvGrpSpPr>
          <p:grpSpPr>
            <a:xfrm>
              <a:off x="4782475" y="2487911"/>
              <a:ext cx="5038313" cy="1116929"/>
              <a:chOff x="4835230" y="2698933"/>
              <a:chExt cx="5038313" cy="825848"/>
            </a:xfrm>
          </p:grpSpPr>
          <p:sp>
            <p:nvSpPr>
              <p:cNvPr id="71" name="Down Arrow 70"/>
              <p:cNvSpPr/>
              <p:nvPr/>
            </p:nvSpPr>
            <p:spPr>
              <a:xfrm>
                <a:off x="8874795" y="2919731"/>
                <a:ext cx="458133" cy="60505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2" name="Minus 71"/>
              <p:cNvSpPr/>
              <p:nvPr/>
            </p:nvSpPr>
            <p:spPr>
              <a:xfrm>
                <a:off x="4835230" y="2698933"/>
                <a:ext cx="5038313" cy="564403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66" name="Minus 65"/>
            <p:cNvSpPr/>
            <p:nvPr/>
          </p:nvSpPr>
          <p:spPr>
            <a:xfrm rot="5400000">
              <a:off x="4819193" y="1874694"/>
              <a:ext cx="1465017" cy="1070506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377644" y="3321963"/>
            <a:ext cx="1841762" cy="2495020"/>
            <a:chOff x="8786870" y="1313656"/>
            <a:chExt cx="3177332" cy="4155769"/>
          </a:xfrm>
        </p:grpSpPr>
        <p:grpSp>
          <p:nvGrpSpPr>
            <p:cNvPr id="75" name="Group 74"/>
            <p:cNvGrpSpPr/>
            <p:nvPr/>
          </p:nvGrpSpPr>
          <p:grpSpPr>
            <a:xfrm>
              <a:off x="8786870" y="1313656"/>
              <a:ext cx="3177332" cy="4155769"/>
              <a:chOff x="846510" y="551656"/>
              <a:chExt cx="4356223" cy="5222176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EFEB6"/>
                  </a:clrFrom>
                  <a:clrTo>
                    <a:srgbClr val="FEFEB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97869" y="551656"/>
                <a:ext cx="4304864" cy="522217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78" name="Group 77"/>
              <p:cNvGrpSpPr/>
              <p:nvPr/>
            </p:nvGrpSpPr>
            <p:grpSpPr>
              <a:xfrm>
                <a:off x="3506275" y="1667055"/>
                <a:ext cx="1423050" cy="1190493"/>
                <a:chOff x="3506275" y="1667055"/>
                <a:chExt cx="1423050" cy="1190493"/>
              </a:xfrm>
            </p:grpSpPr>
            <p:sp>
              <p:nvSpPr>
                <p:cNvPr id="103" name="Freeform 102"/>
                <p:cNvSpPr/>
                <p:nvPr/>
              </p:nvSpPr>
              <p:spPr>
                <a:xfrm>
                  <a:off x="3506275" y="1790526"/>
                  <a:ext cx="1423050" cy="1067022"/>
                </a:xfrm>
                <a:custGeom>
                  <a:avLst/>
                  <a:gdLst>
                    <a:gd name="connsiteX0" fmla="*/ 39544 w 1423050"/>
                    <a:gd name="connsiteY0" fmla="*/ 47799 h 1067022"/>
                    <a:gd name="connsiteX1" fmla="*/ 27638 w 1423050"/>
                    <a:gd name="connsiteY1" fmla="*/ 57324 h 1067022"/>
                    <a:gd name="connsiteX2" fmla="*/ 32400 w 1423050"/>
                    <a:gd name="connsiteY2" fmla="*/ 78755 h 1067022"/>
                    <a:gd name="connsiteX3" fmla="*/ 44307 w 1423050"/>
                    <a:gd name="connsiteY3" fmla="*/ 100187 h 1067022"/>
                    <a:gd name="connsiteX4" fmla="*/ 51450 w 1423050"/>
                    <a:gd name="connsiteY4" fmla="*/ 107330 h 1067022"/>
                    <a:gd name="connsiteX5" fmla="*/ 53832 w 1423050"/>
                    <a:gd name="connsiteY5" fmla="*/ 114474 h 1067022"/>
                    <a:gd name="connsiteX6" fmla="*/ 51450 w 1423050"/>
                    <a:gd name="connsiteY6" fmla="*/ 123999 h 1067022"/>
                    <a:gd name="connsiteX7" fmla="*/ 27638 w 1423050"/>
                    <a:gd name="connsiteY7" fmla="*/ 114474 h 1067022"/>
                    <a:gd name="connsiteX8" fmla="*/ 20494 w 1423050"/>
                    <a:gd name="connsiteY8" fmla="*/ 112093 h 1067022"/>
                    <a:gd name="connsiteX9" fmla="*/ 1444 w 1423050"/>
                    <a:gd name="connsiteY9" fmla="*/ 114474 h 1067022"/>
                    <a:gd name="connsiteX10" fmla="*/ 3825 w 1423050"/>
                    <a:gd name="connsiteY10" fmla="*/ 128762 h 1067022"/>
                    <a:gd name="connsiteX11" fmla="*/ 10969 w 1423050"/>
                    <a:gd name="connsiteY11" fmla="*/ 131143 h 1067022"/>
                    <a:gd name="connsiteX12" fmla="*/ 20494 w 1423050"/>
                    <a:gd name="connsiteY12" fmla="*/ 133524 h 1067022"/>
                    <a:gd name="connsiteX13" fmla="*/ 25257 w 1423050"/>
                    <a:gd name="connsiteY13" fmla="*/ 140668 h 1067022"/>
                    <a:gd name="connsiteX14" fmla="*/ 27638 w 1423050"/>
                    <a:gd name="connsiteY14" fmla="*/ 147812 h 1067022"/>
                    <a:gd name="connsiteX15" fmla="*/ 32400 w 1423050"/>
                    <a:gd name="connsiteY15" fmla="*/ 181149 h 1067022"/>
                    <a:gd name="connsiteX16" fmla="*/ 37163 w 1423050"/>
                    <a:gd name="connsiteY16" fmla="*/ 197818 h 1067022"/>
                    <a:gd name="connsiteX17" fmla="*/ 44307 w 1423050"/>
                    <a:gd name="connsiteY17" fmla="*/ 212105 h 1067022"/>
                    <a:gd name="connsiteX18" fmla="*/ 41925 w 1423050"/>
                    <a:gd name="connsiteY18" fmla="*/ 235918 h 1067022"/>
                    <a:gd name="connsiteX19" fmla="*/ 46688 w 1423050"/>
                    <a:gd name="connsiteY19" fmla="*/ 243062 h 1067022"/>
                    <a:gd name="connsiteX20" fmla="*/ 60975 w 1423050"/>
                    <a:gd name="connsiteY20" fmla="*/ 250205 h 1067022"/>
                    <a:gd name="connsiteX21" fmla="*/ 75263 w 1423050"/>
                    <a:gd name="connsiteY21" fmla="*/ 257349 h 1067022"/>
                    <a:gd name="connsiteX22" fmla="*/ 82407 w 1423050"/>
                    <a:gd name="connsiteY22" fmla="*/ 262112 h 1067022"/>
                    <a:gd name="connsiteX23" fmla="*/ 89550 w 1423050"/>
                    <a:gd name="connsiteY23" fmla="*/ 264493 h 1067022"/>
                    <a:gd name="connsiteX24" fmla="*/ 103838 w 1423050"/>
                    <a:gd name="connsiteY24" fmla="*/ 274018 h 1067022"/>
                    <a:gd name="connsiteX25" fmla="*/ 115744 w 1423050"/>
                    <a:gd name="connsiteY25" fmla="*/ 271637 h 1067022"/>
                    <a:gd name="connsiteX26" fmla="*/ 120507 w 1423050"/>
                    <a:gd name="connsiteY26" fmla="*/ 264493 h 1067022"/>
                    <a:gd name="connsiteX27" fmla="*/ 134794 w 1423050"/>
                    <a:gd name="connsiteY27" fmla="*/ 257349 h 1067022"/>
                    <a:gd name="connsiteX28" fmla="*/ 153844 w 1423050"/>
                    <a:gd name="connsiteY28" fmla="*/ 262112 h 1067022"/>
                    <a:gd name="connsiteX29" fmla="*/ 158607 w 1423050"/>
                    <a:gd name="connsiteY29" fmla="*/ 269255 h 1067022"/>
                    <a:gd name="connsiteX30" fmla="*/ 165750 w 1423050"/>
                    <a:gd name="connsiteY30" fmla="*/ 285924 h 1067022"/>
                    <a:gd name="connsiteX31" fmla="*/ 170513 w 1423050"/>
                    <a:gd name="connsiteY31" fmla="*/ 300212 h 1067022"/>
                    <a:gd name="connsiteX32" fmla="*/ 172894 w 1423050"/>
                    <a:gd name="connsiteY32" fmla="*/ 307355 h 1067022"/>
                    <a:gd name="connsiteX33" fmla="*/ 175275 w 1423050"/>
                    <a:gd name="connsiteY33" fmla="*/ 316880 h 1067022"/>
                    <a:gd name="connsiteX34" fmla="*/ 177657 w 1423050"/>
                    <a:gd name="connsiteY34" fmla="*/ 324024 h 1067022"/>
                    <a:gd name="connsiteX35" fmla="*/ 184800 w 1423050"/>
                    <a:gd name="connsiteY35" fmla="*/ 328787 h 1067022"/>
                    <a:gd name="connsiteX36" fmla="*/ 196707 w 1423050"/>
                    <a:gd name="connsiteY36" fmla="*/ 350218 h 1067022"/>
                    <a:gd name="connsiteX37" fmla="*/ 206232 w 1423050"/>
                    <a:gd name="connsiteY37" fmla="*/ 347837 h 1067022"/>
                    <a:gd name="connsiteX38" fmla="*/ 210994 w 1423050"/>
                    <a:gd name="connsiteY38" fmla="*/ 340693 h 1067022"/>
                    <a:gd name="connsiteX39" fmla="*/ 222900 w 1423050"/>
                    <a:gd name="connsiteY39" fmla="*/ 324024 h 1067022"/>
                    <a:gd name="connsiteX40" fmla="*/ 230044 w 1423050"/>
                    <a:gd name="connsiteY40" fmla="*/ 326405 h 1067022"/>
                    <a:gd name="connsiteX41" fmla="*/ 232425 w 1423050"/>
                    <a:gd name="connsiteY41" fmla="*/ 345455 h 1067022"/>
                    <a:gd name="connsiteX42" fmla="*/ 227663 w 1423050"/>
                    <a:gd name="connsiteY42" fmla="*/ 359743 h 1067022"/>
                    <a:gd name="connsiteX43" fmla="*/ 218138 w 1423050"/>
                    <a:gd name="connsiteY43" fmla="*/ 374030 h 1067022"/>
                    <a:gd name="connsiteX44" fmla="*/ 215757 w 1423050"/>
                    <a:gd name="connsiteY44" fmla="*/ 383555 h 1067022"/>
                    <a:gd name="connsiteX45" fmla="*/ 213375 w 1423050"/>
                    <a:gd name="connsiteY45" fmla="*/ 390699 h 1067022"/>
                    <a:gd name="connsiteX46" fmla="*/ 220519 w 1423050"/>
                    <a:gd name="connsiteY46" fmla="*/ 404987 h 1067022"/>
                    <a:gd name="connsiteX47" fmla="*/ 222900 w 1423050"/>
                    <a:gd name="connsiteY47" fmla="*/ 412130 h 1067022"/>
                    <a:gd name="connsiteX48" fmla="*/ 237188 w 1423050"/>
                    <a:gd name="connsiteY48" fmla="*/ 421655 h 1067022"/>
                    <a:gd name="connsiteX49" fmla="*/ 251475 w 1423050"/>
                    <a:gd name="connsiteY49" fmla="*/ 419274 h 1067022"/>
                    <a:gd name="connsiteX50" fmla="*/ 258619 w 1423050"/>
                    <a:gd name="connsiteY50" fmla="*/ 416893 h 1067022"/>
                    <a:gd name="connsiteX51" fmla="*/ 272907 w 1423050"/>
                    <a:gd name="connsiteY51" fmla="*/ 414512 h 1067022"/>
                    <a:gd name="connsiteX52" fmla="*/ 280050 w 1423050"/>
                    <a:gd name="connsiteY52" fmla="*/ 409749 h 1067022"/>
                    <a:gd name="connsiteX53" fmla="*/ 282432 w 1423050"/>
                    <a:gd name="connsiteY53" fmla="*/ 416893 h 1067022"/>
                    <a:gd name="connsiteX54" fmla="*/ 287194 w 1423050"/>
                    <a:gd name="connsiteY54" fmla="*/ 435943 h 1067022"/>
                    <a:gd name="connsiteX55" fmla="*/ 282432 w 1423050"/>
                    <a:gd name="connsiteY55" fmla="*/ 457374 h 1067022"/>
                    <a:gd name="connsiteX56" fmla="*/ 277669 w 1423050"/>
                    <a:gd name="connsiteY56" fmla="*/ 464518 h 1067022"/>
                    <a:gd name="connsiteX57" fmla="*/ 270525 w 1423050"/>
                    <a:gd name="connsiteY57" fmla="*/ 478805 h 1067022"/>
                    <a:gd name="connsiteX58" fmla="*/ 268144 w 1423050"/>
                    <a:gd name="connsiteY58" fmla="*/ 485949 h 1067022"/>
                    <a:gd name="connsiteX59" fmla="*/ 258619 w 1423050"/>
                    <a:gd name="connsiteY59" fmla="*/ 500237 h 1067022"/>
                    <a:gd name="connsiteX60" fmla="*/ 265763 w 1423050"/>
                    <a:gd name="connsiteY60" fmla="*/ 538337 h 1067022"/>
                    <a:gd name="connsiteX61" fmla="*/ 270525 w 1423050"/>
                    <a:gd name="connsiteY61" fmla="*/ 552624 h 1067022"/>
                    <a:gd name="connsiteX62" fmla="*/ 272907 w 1423050"/>
                    <a:gd name="connsiteY62" fmla="*/ 559768 h 1067022"/>
                    <a:gd name="connsiteX63" fmla="*/ 270525 w 1423050"/>
                    <a:gd name="connsiteY63" fmla="*/ 588343 h 1067022"/>
                    <a:gd name="connsiteX64" fmla="*/ 261000 w 1423050"/>
                    <a:gd name="connsiteY64" fmla="*/ 590724 h 1067022"/>
                    <a:gd name="connsiteX65" fmla="*/ 256238 w 1423050"/>
                    <a:gd name="connsiteY65" fmla="*/ 597868 h 1067022"/>
                    <a:gd name="connsiteX66" fmla="*/ 237188 w 1423050"/>
                    <a:gd name="connsiteY66" fmla="*/ 605012 h 1067022"/>
                    <a:gd name="connsiteX67" fmla="*/ 225282 w 1423050"/>
                    <a:gd name="connsiteY67" fmla="*/ 616918 h 1067022"/>
                    <a:gd name="connsiteX68" fmla="*/ 227663 w 1423050"/>
                    <a:gd name="connsiteY68" fmla="*/ 624062 h 1067022"/>
                    <a:gd name="connsiteX69" fmla="*/ 237188 w 1423050"/>
                    <a:gd name="connsiteY69" fmla="*/ 626443 h 1067022"/>
                    <a:gd name="connsiteX70" fmla="*/ 244332 w 1423050"/>
                    <a:gd name="connsiteY70" fmla="*/ 631205 h 1067022"/>
                    <a:gd name="connsiteX71" fmla="*/ 275288 w 1423050"/>
                    <a:gd name="connsiteY71" fmla="*/ 631205 h 1067022"/>
                    <a:gd name="connsiteX72" fmla="*/ 282432 w 1423050"/>
                    <a:gd name="connsiteY72" fmla="*/ 628824 h 1067022"/>
                    <a:gd name="connsiteX73" fmla="*/ 291957 w 1423050"/>
                    <a:gd name="connsiteY73" fmla="*/ 643112 h 1067022"/>
                    <a:gd name="connsiteX74" fmla="*/ 289575 w 1423050"/>
                    <a:gd name="connsiteY74" fmla="*/ 659780 h 1067022"/>
                    <a:gd name="connsiteX75" fmla="*/ 282432 w 1423050"/>
                    <a:gd name="connsiteY75" fmla="*/ 666924 h 1067022"/>
                    <a:gd name="connsiteX76" fmla="*/ 280050 w 1423050"/>
                    <a:gd name="connsiteY76" fmla="*/ 674068 h 1067022"/>
                    <a:gd name="connsiteX77" fmla="*/ 287194 w 1423050"/>
                    <a:gd name="connsiteY77" fmla="*/ 690737 h 1067022"/>
                    <a:gd name="connsiteX78" fmla="*/ 294338 w 1423050"/>
                    <a:gd name="connsiteY78" fmla="*/ 714549 h 1067022"/>
                    <a:gd name="connsiteX79" fmla="*/ 291957 w 1423050"/>
                    <a:gd name="connsiteY79" fmla="*/ 724074 h 1067022"/>
                    <a:gd name="connsiteX80" fmla="*/ 284813 w 1423050"/>
                    <a:gd name="connsiteY80" fmla="*/ 726455 h 1067022"/>
                    <a:gd name="connsiteX81" fmla="*/ 296719 w 1423050"/>
                    <a:gd name="connsiteY81" fmla="*/ 738362 h 1067022"/>
                    <a:gd name="connsiteX82" fmla="*/ 294338 w 1423050"/>
                    <a:gd name="connsiteY82" fmla="*/ 752649 h 1067022"/>
                    <a:gd name="connsiteX83" fmla="*/ 287194 w 1423050"/>
                    <a:gd name="connsiteY83" fmla="*/ 755030 h 1067022"/>
                    <a:gd name="connsiteX84" fmla="*/ 277669 w 1423050"/>
                    <a:gd name="connsiteY84" fmla="*/ 757412 h 1067022"/>
                    <a:gd name="connsiteX85" fmla="*/ 270525 w 1423050"/>
                    <a:gd name="connsiteY85" fmla="*/ 759793 h 1067022"/>
                    <a:gd name="connsiteX86" fmla="*/ 246713 w 1423050"/>
                    <a:gd name="connsiteY86" fmla="*/ 762174 h 1067022"/>
                    <a:gd name="connsiteX87" fmla="*/ 239569 w 1423050"/>
                    <a:gd name="connsiteY87" fmla="*/ 766937 h 1067022"/>
                    <a:gd name="connsiteX88" fmla="*/ 234807 w 1423050"/>
                    <a:gd name="connsiteY88" fmla="*/ 781224 h 1067022"/>
                    <a:gd name="connsiteX89" fmla="*/ 244332 w 1423050"/>
                    <a:gd name="connsiteY89" fmla="*/ 790749 h 1067022"/>
                    <a:gd name="connsiteX90" fmla="*/ 246713 w 1423050"/>
                    <a:gd name="connsiteY90" fmla="*/ 797893 h 1067022"/>
                    <a:gd name="connsiteX91" fmla="*/ 249094 w 1423050"/>
                    <a:gd name="connsiteY91" fmla="*/ 816943 h 1067022"/>
                    <a:gd name="connsiteX92" fmla="*/ 256238 w 1423050"/>
                    <a:gd name="connsiteY92" fmla="*/ 824087 h 1067022"/>
                    <a:gd name="connsiteX93" fmla="*/ 277669 w 1423050"/>
                    <a:gd name="connsiteY93" fmla="*/ 835993 h 1067022"/>
                    <a:gd name="connsiteX94" fmla="*/ 308625 w 1423050"/>
                    <a:gd name="connsiteY94" fmla="*/ 833612 h 1067022"/>
                    <a:gd name="connsiteX95" fmla="*/ 315769 w 1423050"/>
                    <a:gd name="connsiteY95" fmla="*/ 831230 h 1067022"/>
                    <a:gd name="connsiteX96" fmla="*/ 325294 w 1423050"/>
                    <a:gd name="connsiteY96" fmla="*/ 828849 h 1067022"/>
                    <a:gd name="connsiteX97" fmla="*/ 346725 w 1423050"/>
                    <a:gd name="connsiteY97" fmla="*/ 821705 h 1067022"/>
                    <a:gd name="connsiteX98" fmla="*/ 368157 w 1423050"/>
                    <a:gd name="connsiteY98" fmla="*/ 814562 h 1067022"/>
                    <a:gd name="connsiteX99" fmla="*/ 375300 w 1423050"/>
                    <a:gd name="connsiteY99" fmla="*/ 812180 h 1067022"/>
                    <a:gd name="connsiteX100" fmla="*/ 372919 w 1423050"/>
                    <a:gd name="connsiteY100" fmla="*/ 824087 h 1067022"/>
                    <a:gd name="connsiteX101" fmla="*/ 361013 w 1423050"/>
                    <a:gd name="connsiteY101" fmla="*/ 838374 h 1067022"/>
                    <a:gd name="connsiteX102" fmla="*/ 356250 w 1423050"/>
                    <a:gd name="connsiteY102" fmla="*/ 847899 h 1067022"/>
                    <a:gd name="connsiteX103" fmla="*/ 358632 w 1423050"/>
                    <a:gd name="connsiteY103" fmla="*/ 862187 h 1067022"/>
                    <a:gd name="connsiteX104" fmla="*/ 361013 w 1423050"/>
                    <a:gd name="connsiteY104" fmla="*/ 869330 h 1067022"/>
                    <a:gd name="connsiteX105" fmla="*/ 358632 w 1423050"/>
                    <a:gd name="connsiteY105" fmla="*/ 876474 h 1067022"/>
                    <a:gd name="connsiteX106" fmla="*/ 339582 w 1423050"/>
                    <a:gd name="connsiteY106" fmla="*/ 878855 h 1067022"/>
                    <a:gd name="connsiteX107" fmla="*/ 337200 w 1423050"/>
                    <a:gd name="connsiteY107" fmla="*/ 885999 h 1067022"/>
                    <a:gd name="connsiteX108" fmla="*/ 332438 w 1423050"/>
                    <a:gd name="connsiteY108" fmla="*/ 936005 h 1067022"/>
                    <a:gd name="connsiteX109" fmla="*/ 334819 w 1423050"/>
                    <a:gd name="connsiteY109" fmla="*/ 943149 h 1067022"/>
                    <a:gd name="connsiteX110" fmla="*/ 341963 w 1423050"/>
                    <a:gd name="connsiteY110" fmla="*/ 950293 h 1067022"/>
                    <a:gd name="connsiteX111" fmla="*/ 344344 w 1423050"/>
                    <a:gd name="connsiteY111" fmla="*/ 976487 h 1067022"/>
                    <a:gd name="connsiteX112" fmla="*/ 349107 w 1423050"/>
                    <a:gd name="connsiteY112" fmla="*/ 990774 h 1067022"/>
                    <a:gd name="connsiteX113" fmla="*/ 353869 w 1423050"/>
                    <a:gd name="connsiteY113" fmla="*/ 1009824 h 1067022"/>
                    <a:gd name="connsiteX114" fmla="*/ 361013 w 1423050"/>
                    <a:gd name="connsiteY114" fmla="*/ 1043162 h 1067022"/>
                    <a:gd name="connsiteX115" fmla="*/ 368157 w 1423050"/>
                    <a:gd name="connsiteY115" fmla="*/ 1047924 h 1067022"/>
                    <a:gd name="connsiteX116" fmla="*/ 389588 w 1423050"/>
                    <a:gd name="connsiteY116" fmla="*/ 1055068 h 1067022"/>
                    <a:gd name="connsiteX117" fmla="*/ 396732 w 1423050"/>
                    <a:gd name="connsiteY117" fmla="*/ 1057449 h 1067022"/>
                    <a:gd name="connsiteX118" fmla="*/ 403875 w 1423050"/>
                    <a:gd name="connsiteY118" fmla="*/ 1059830 h 1067022"/>
                    <a:gd name="connsiteX119" fmla="*/ 418163 w 1423050"/>
                    <a:gd name="connsiteY119" fmla="*/ 1066974 h 1067022"/>
                    <a:gd name="connsiteX120" fmla="*/ 425307 w 1423050"/>
                    <a:gd name="connsiteY120" fmla="*/ 1062212 h 1067022"/>
                    <a:gd name="connsiteX121" fmla="*/ 427688 w 1423050"/>
                    <a:gd name="connsiteY121" fmla="*/ 1055068 h 1067022"/>
                    <a:gd name="connsiteX122" fmla="*/ 425307 w 1423050"/>
                    <a:gd name="connsiteY122" fmla="*/ 1045543 h 1067022"/>
                    <a:gd name="connsiteX123" fmla="*/ 422925 w 1423050"/>
                    <a:gd name="connsiteY123" fmla="*/ 1028874 h 1067022"/>
                    <a:gd name="connsiteX124" fmla="*/ 425307 w 1423050"/>
                    <a:gd name="connsiteY124" fmla="*/ 1019349 h 1067022"/>
                    <a:gd name="connsiteX125" fmla="*/ 437213 w 1423050"/>
                    <a:gd name="connsiteY125" fmla="*/ 1005062 h 1067022"/>
                    <a:gd name="connsiteX126" fmla="*/ 439594 w 1423050"/>
                    <a:gd name="connsiteY126" fmla="*/ 997918 h 1067022"/>
                    <a:gd name="connsiteX127" fmla="*/ 432450 w 1423050"/>
                    <a:gd name="connsiteY127" fmla="*/ 976487 h 1067022"/>
                    <a:gd name="connsiteX128" fmla="*/ 427688 w 1423050"/>
                    <a:gd name="connsiteY128" fmla="*/ 962199 h 1067022"/>
                    <a:gd name="connsiteX129" fmla="*/ 425307 w 1423050"/>
                    <a:gd name="connsiteY129" fmla="*/ 955055 h 1067022"/>
                    <a:gd name="connsiteX130" fmla="*/ 432450 w 1423050"/>
                    <a:gd name="connsiteY130" fmla="*/ 950293 h 1067022"/>
                    <a:gd name="connsiteX131" fmla="*/ 549132 w 1423050"/>
                    <a:gd name="connsiteY131" fmla="*/ 955055 h 1067022"/>
                    <a:gd name="connsiteX132" fmla="*/ 563419 w 1423050"/>
                    <a:gd name="connsiteY132" fmla="*/ 957437 h 1067022"/>
                    <a:gd name="connsiteX133" fmla="*/ 570563 w 1423050"/>
                    <a:gd name="connsiteY133" fmla="*/ 959818 h 1067022"/>
                    <a:gd name="connsiteX134" fmla="*/ 580088 w 1423050"/>
                    <a:gd name="connsiteY134" fmla="*/ 962199 h 1067022"/>
                    <a:gd name="connsiteX135" fmla="*/ 594375 w 1423050"/>
                    <a:gd name="connsiteY135" fmla="*/ 966962 h 1067022"/>
                    <a:gd name="connsiteX136" fmla="*/ 611044 w 1423050"/>
                    <a:gd name="connsiteY136" fmla="*/ 964580 h 1067022"/>
                    <a:gd name="connsiteX137" fmla="*/ 632475 w 1423050"/>
                    <a:gd name="connsiteY137" fmla="*/ 955055 h 1067022"/>
                    <a:gd name="connsiteX138" fmla="*/ 651525 w 1423050"/>
                    <a:gd name="connsiteY138" fmla="*/ 952674 h 1067022"/>
                    <a:gd name="connsiteX139" fmla="*/ 661050 w 1423050"/>
                    <a:gd name="connsiteY139" fmla="*/ 943149 h 1067022"/>
                    <a:gd name="connsiteX140" fmla="*/ 668194 w 1423050"/>
                    <a:gd name="connsiteY140" fmla="*/ 940768 h 1067022"/>
                    <a:gd name="connsiteX141" fmla="*/ 675338 w 1423050"/>
                    <a:gd name="connsiteY141" fmla="*/ 909812 h 1067022"/>
                    <a:gd name="connsiteX142" fmla="*/ 677719 w 1423050"/>
                    <a:gd name="connsiteY142" fmla="*/ 888380 h 1067022"/>
                    <a:gd name="connsiteX143" fmla="*/ 687244 w 1423050"/>
                    <a:gd name="connsiteY143" fmla="*/ 845518 h 1067022"/>
                    <a:gd name="connsiteX144" fmla="*/ 694388 w 1423050"/>
                    <a:gd name="connsiteY144" fmla="*/ 840755 h 1067022"/>
                    <a:gd name="connsiteX145" fmla="*/ 703913 w 1423050"/>
                    <a:gd name="connsiteY145" fmla="*/ 864568 h 1067022"/>
                    <a:gd name="connsiteX146" fmla="*/ 706294 w 1423050"/>
                    <a:gd name="connsiteY146" fmla="*/ 874093 h 1067022"/>
                    <a:gd name="connsiteX147" fmla="*/ 718200 w 1423050"/>
                    <a:gd name="connsiteY147" fmla="*/ 888380 h 1067022"/>
                    <a:gd name="connsiteX148" fmla="*/ 730107 w 1423050"/>
                    <a:gd name="connsiteY148" fmla="*/ 897905 h 1067022"/>
                    <a:gd name="connsiteX149" fmla="*/ 777732 w 1423050"/>
                    <a:gd name="connsiteY149" fmla="*/ 895524 h 1067022"/>
                    <a:gd name="connsiteX150" fmla="*/ 775350 w 1423050"/>
                    <a:gd name="connsiteY150" fmla="*/ 866949 h 1067022"/>
                    <a:gd name="connsiteX151" fmla="*/ 770588 w 1423050"/>
                    <a:gd name="connsiteY151" fmla="*/ 859805 h 1067022"/>
                    <a:gd name="connsiteX152" fmla="*/ 763444 w 1423050"/>
                    <a:gd name="connsiteY152" fmla="*/ 845518 h 1067022"/>
                    <a:gd name="connsiteX153" fmla="*/ 761063 w 1423050"/>
                    <a:gd name="connsiteY153" fmla="*/ 835993 h 1067022"/>
                    <a:gd name="connsiteX154" fmla="*/ 758682 w 1423050"/>
                    <a:gd name="connsiteY154" fmla="*/ 828849 h 1067022"/>
                    <a:gd name="connsiteX155" fmla="*/ 761063 w 1423050"/>
                    <a:gd name="connsiteY155" fmla="*/ 814562 h 1067022"/>
                    <a:gd name="connsiteX156" fmla="*/ 768207 w 1423050"/>
                    <a:gd name="connsiteY156" fmla="*/ 819324 h 1067022"/>
                    <a:gd name="connsiteX157" fmla="*/ 777732 w 1423050"/>
                    <a:gd name="connsiteY157" fmla="*/ 833612 h 1067022"/>
                    <a:gd name="connsiteX158" fmla="*/ 792019 w 1423050"/>
                    <a:gd name="connsiteY158" fmla="*/ 838374 h 1067022"/>
                    <a:gd name="connsiteX159" fmla="*/ 801544 w 1423050"/>
                    <a:gd name="connsiteY159" fmla="*/ 843137 h 1067022"/>
                    <a:gd name="connsiteX160" fmla="*/ 808688 w 1423050"/>
                    <a:gd name="connsiteY160" fmla="*/ 847899 h 1067022"/>
                    <a:gd name="connsiteX161" fmla="*/ 825357 w 1423050"/>
                    <a:gd name="connsiteY161" fmla="*/ 852662 h 1067022"/>
                    <a:gd name="connsiteX162" fmla="*/ 832500 w 1423050"/>
                    <a:gd name="connsiteY162" fmla="*/ 855043 h 1067022"/>
                    <a:gd name="connsiteX163" fmla="*/ 844407 w 1423050"/>
                    <a:gd name="connsiteY163" fmla="*/ 852662 h 1067022"/>
                    <a:gd name="connsiteX164" fmla="*/ 849169 w 1423050"/>
                    <a:gd name="connsiteY164" fmla="*/ 866949 h 1067022"/>
                    <a:gd name="connsiteX165" fmla="*/ 853932 w 1423050"/>
                    <a:gd name="connsiteY165" fmla="*/ 883618 h 1067022"/>
                    <a:gd name="connsiteX166" fmla="*/ 861075 w 1423050"/>
                    <a:gd name="connsiteY166" fmla="*/ 888380 h 1067022"/>
                    <a:gd name="connsiteX167" fmla="*/ 865838 w 1423050"/>
                    <a:gd name="connsiteY167" fmla="*/ 895524 h 1067022"/>
                    <a:gd name="connsiteX168" fmla="*/ 880125 w 1423050"/>
                    <a:gd name="connsiteY168" fmla="*/ 900287 h 1067022"/>
                    <a:gd name="connsiteX169" fmla="*/ 896794 w 1423050"/>
                    <a:gd name="connsiteY169" fmla="*/ 907430 h 1067022"/>
                    <a:gd name="connsiteX170" fmla="*/ 913463 w 1423050"/>
                    <a:gd name="connsiteY170" fmla="*/ 905049 h 1067022"/>
                    <a:gd name="connsiteX171" fmla="*/ 922988 w 1423050"/>
                    <a:gd name="connsiteY171" fmla="*/ 890762 h 1067022"/>
                    <a:gd name="connsiteX172" fmla="*/ 925369 w 1423050"/>
                    <a:gd name="connsiteY172" fmla="*/ 821705 h 1067022"/>
                    <a:gd name="connsiteX173" fmla="*/ 930132 w 1423050"/>
                    <a:gd name="connsiteY173" fmla="*/ 769318 h 1067022"/>
                    <a:gd name="connsiteX174" fmla="*/ 932513 w 1423050"/>
                    <a:gd name="connsiteY174" fmla="*/ 757412 h 1067022"/>
                    <a:gd name="connsiteX175" fmla="*/ 934894 w 1423050"/>
                    <a:gd name="connsiteY175" fmla="*/ 733599 h 1067022"/>
                    <a:gd name="connsiteX176" fmla="*/ 968232 w 1423050"/>
                    <a:gd name="connsiteY176" fmla="*/ 740743 h 1067022"/>
                    <a:gd name="connsiteX177" fmla="*/ 980138 w 1423050"/>
                    <a:gd name="connsiteY177" fmla="*/ 755030 h 1067022"/>
                    <a:gd name="connsiteX178" fmla="*/ 987282 w 1423050"/>
                    <a:gd name="connsiteY178" fmla="*/ 740743 h 1067022"/>
                    <a:gd name="connsiteX179" fmla="*/ 982519 w 1423050"/>
                    <a:gd name="connsiteY179" fmla="*/ 726455 h 1067022"/>
                    <a:gd name="connsiteX180" fmla="*/ 987282 w 1423050"/>
                    <a:gd name="connsiteY180" fmla="*/ 702643 h 1067022"/>
                    <a:gd name="connsiteX181" fmla="*/ 994425 w 1423050"/>
                    <a:gd name="connsiteY181" fmla="*/ 700262 h 1067022"/>
                    <a:gd name="connsiteX182" fmla="*/ 1073007 w 1423050"/>
                    <a:gd name="connsiteY182" fmla="*/ 697880 h 1067022"/>
                    <a:gd name="connsiteX183" fmla="*/ 1118250 w 1423050"/>
                    <a:gd name="connsiteY183" fmla="*/ 697880 h 1067022"/>
                    <a:gd name="connsiteX184" fmla="*/ 1123013 w 1423050"/>
                    <a:gd name="connsiteY184" fmla="*/ 690737 h 1067022"/>
                    <a:gd name="connsiteX185" fmla="*/ 1125394 w 1423050"/>
                    <a:gd name="connsiteY185" fmla="*/ 664543 h 1067022"/>
                    <a:gd name="connsiteX186" fmla="*/ 1132538 w 1423050"/>
                    <a:gd name="connsiteY186" fmla="*/ 659780 h 1067022"/>
                    <a:gd name="connsiteX187" fmla="*/ 1134919 w 1423050"/>
                    <a:gd name="connsiteY187" fmla="*/ 652637 h 1067022"/>
                    <a:gd name="connsiteX188" fmla="*/ 1130157 w 1423050"/>
                    <a:gd name="connsiteY188" fmla="*/ 645493 h 1067022"/>
                    <a:gd name="connsiteX189" fmla="*/ 1120632 w 1423050"/>
                    <a:gd name="connsiteY189" fmla="*/ 638349 h 1067022"/>
                    <a:gd name="connsiteX190" fmla="*/ 1118250 w 1423050"/>
                    <a:gd name="connsiteY190" fmla="*/ 621680 h 1067022"/>
                    <a:gd name="connsiteX191" fmla="*/ 1120632 w 1423050"/>
                    <a:gd name="connsiteY191" fmla="*/ 588343 h 1067022"/>
                    <a:gd name="connsiteX192" fmla="*/ 1127775 w 1423050"/>
                    <a:gd name="connsiteY192" fmla="*/ 581199 h 1067022"/>
                    <a:gd name="connsiteX193" fmla="*/ 1165875 w 1423050"/>
                    <a:gd name="connsiteY193" fmla="*/ 583580 h 1067022"/>
                    <a:gd name="connsiteX194" fmla="*/ 1173019 w 1423050"/>
                    <a:gd name="connsiteY194" fmla="*/ 588343 h 1067022"/>
                    <a:gd name="connsiteX195" fmla="*/ 1177782 w 1423050"/>
                    <a:gd name="connsiteY195" fmla="*/ 595487 h 1067022"/>
                    <a:gd name="connsiteX196" fmla="*/ 1192069 w 1423050"/>
                    <a:gd name="connsiteY196" fmla="*/ 593105 h 1067022"/>
                    <a:gd name="connsiteX197" fmla="*/ 1199213 w 1423050"/>
                    <a:gd name="connsiteY197" fmla="*/ 578818 h 1067022"/>
                    <a:gd name="connsiteX198" fmla="*/ 1196832 w 1423050"/>
                    <a:gd name="connsiteY198" fmla="*/ 566912 h 1067022"/>
                    <a:gd name="connsiteX199" fmla="*/ 1192069 w 1423050"/>
                    <a:gd name="connsiteY199" fmla="*/ 550243 h 1067022"/>
                    <a:gd name="connsiteX200" fmla="*/ 1194450 w 1423050"/>
                    <a:gd name="connsiteY200" fmla="*/ 481187 h 1067022"/>
                    <a:gd name="connsiteX201" fmla="*/ 1199213 w 1423050"/>
                    <a:gd name="connsiteY201" fmla="*/ 474043 h 1067022"/>
                    <a:gd name="connsiteX202" fmla="*/ 1206357 w 1423050"/>
                    <a:gd name="connsiteY202" fmla="*/ 459755 h 1067022"/>
                    <a:gd name="connsiteX203" fmla="*/ 1213500 w 1423050"/>
                    <a:gd name="connsiteY203" fmla="*/ 440705 h 1067022"/>
                    <a:gd name="connsiteX204" fmla="*/ 1223025 w 1423050"/>
                    <a:gd name="connsiteY204" fmla="*/ 426418 h 1067022"/>
                    <a:gd name="connsiteX205" fmla="*/ 1232550 w 1423050"/>
                    <a:gd name="connsiteY205" fmla="*/ 424037 h 1067022"/>
                    <a:gd name="connsiteX206" fmla="*/ 1239694 w 1423050"/>
                    <a:gd name="connsiteY206" fmla="*/ 421655 h 1067022"/>
                    <a:gd name="connsiteX207" fmla="*/ 1261125 w 1423050"/>
                    <a:gd name="connsiteY207" fmla="*/ 404987 h 1067022"/>
                    <a:gd name="connsiteX208" fmla="*/ 1258744 w 1423050"/>
                    <a:gd name="connsiteY208" fmla="*/ 393080 h 1067022"/>
                    <a:gd name="connsiteX209" fmla="*/ 1242075 w 1423050"/>
                    <a:gd name="connsiteY209" fmla="*/ 385937 h 1067022"/>
                    <a:gd name="connsiteX210" fmla="*/ 1234932 w 1423050"/>
                    <a:gd name="connsiteY210" fmla="*/ 350218 h 1067022"/>
                    <a:gd name="connsiteX211" fmla="*/ 1232550 w 1423050"/>
                    <a:gd name="connsiteY211" fmla="*/ 326405 h 1067022"/>
                    <a:gd name="connsiteX212" fmla="*/ 1215882 w 1423050"/>
                    <a:gd name="connsiteY212" fmla="*/ 304974 h 1067022"/>
                    <a:gd name="connsiteX213" fmla="*/ 1211119 w 1423050"/>
                    <a:gd name="connsiteY213" fmla="*/ 297830 h 1067022"/>
                    <a:gd name="connsiteX214" fmla="*/ 1208738 w 1423050"/>
                    <a:gd name="connsiteY214" fmla="*/ 290687 h 1067022"/>
                    <a:gd name="connsiteX215" fmla="*/ 1208738 w 1423050"/>
                    <a:gd name="connsiteY215" fmla="*/ 252587 h 1067022"/>
                    <a:gd name="connsiteX216" fmla="*/ 1215882 w 1423050"/>
                    <a:gd name="connsiteY216" fmla="*/ 250205 h 1067022"/>
                    <a:gd name="connsiteX217" fmla="*/ 1230169 w 1423050"/>
                    <a:gd name="connsiteY217" fmla="*/ 243062 h 1067022"/>
                    <a:gd name="connsiteX218" fmla="*/ 1261125 w 1423050"/>
                    <a:gd name="connsiteY218" fmla="*/ 250205 h 1067022"/>
                    <a:gd name="connsiteX219" fmla="*/ 1265888 w 1423050"/>
                    <a:gd name="connsiteY219" fmla="*/ 257349 h 1067022"/>
                    <a:gd name="connsiteX220" fmla="*/ 1273032 w 1423050"/>
                    <a:gd name="connsiteY220" fmla="*/ 259730 h 1067022"/>
                    <a:gd name="connsiteX221" fmla="*/ 1306369 w 1423050"/>
                    <a:gd name="connsiteY221" fmla="*/ 264493 h 1067022"/>
                    <a:gd name="connsiteX222" fmla="*/ 1311132 w 1423050"/>
                    <a:gd name="connsiteY222" fmla="*/ 281162 h 1067022"/>
                    <a:gd name="connsiteX223" fmla="*/ 1313513 w 1423050"/>
                    <a:gd name="connsiteY223" fmla="*/ 288305 h 1067022"/>
                    <a:gd name="connsiteX224" fmla="*/ 1337325 w 1423050"/>
                    <a:gd name="connsiteY224" fmla="*/ 300212 h 1067022"/>
                    <a:gd name="connsiteX225" fmla="*/ 1370663 w 1423050"/>
                    <a:gd name="connsiteY225" fmla="*/ 297830 h 1067022"/>
                    <a:gd name="connsiteX226" fmla="*/ 1394475 w 1423050"/>
                    <a:gd name="connsiteY226" fmla="*/ 290687 h 1067022"/>
                    <a:gd name="connsiteX227" fmla="*/ 1401619 w 1423050"/>
                    <a:gd name="connsiteY227" fmla="*/ 288305 h 1067022"/>
                    <a:gd name="connsiteX228" fmla="*/ 1408763 w 1423050"/>
                    <a:gd name="connsiteY228" fmla="*/ 285924 h 1067022"/>
                    <a:gd name="connsiteX229" fmla="*/ 1423050 w 1423050"/>
                    <a:gd name="connsiteY229" fmla="*/ 274018 h 1067022"/>
                    <a:gd name="connsiteX230" fmla="*/ 1420669 w 1423050"/>
                    <a:gd name="connsiteY230" fmla="*/ 231155 h 1067022"/>
                    <a:gd name="connsiteX231" fmla="*/ 1411144 w 1423050"/>
                    <a:gd name="connsiteY231" fmla="*/ 216868 h 1067022"/>
                    <a:gd name="connsiteX232" fmla="*/ 1406382 w 1423050"/>
                    <a:gd name="connsiteY232" fmla="*/ 209724 h 1067022"/>
                    <a:gd name="connsiteX233" fmla="*/ 1401619 w 1423050"/>
                    <a:gd name="connsiteY233" fmla="*/ 202580 h 1067022"/>
                    <a:gd name="connsiteX234" fmla="*/ 1396857 w 1423050"/>
                    <a:gd name="connsiteY234" fmla="*/ 195437 h 1067022"/>
                    <a:gd name="connsiteX235" fmla="*/ 1377807 w 1423050"/>
                    <a:gd name="connsiteY235" fmla="*/ 193055 h 1067022"/>
                    <a:gd name="connsiteX236" fmla="*/ 1370663 w 1423050"/>
                    <a:gd name="connsiteY236" fmla="*/ 185912 h 1067022"/>
                    <a:gd name="connsiteX237" fmla="*/ 1368282 w 1423050"/>
                    <a:gd name="connsiteY237" fmla="*/ 176387 h 1067022"/>
                    <a:gd name="connsiteX238" fmla="*/ 1365900 w 1423050"/>
                    <a:gd name="connsiteY238" fmla="*/ 145430 h 1067022"/>
                    <a:gd name="connsiteX239" fmla="*/ 1353994 w 1423050"/>
                    <a:gd name="connsiteY239" fmla="*/ 133524 h 1067022"/>
                    <a:gd name="connsiteX240" fmla="*/ 1311132 w 1423050"/>
                    <a:gd name="connsiteY240" fmla="*/ 131143 h 1067022"/>
                    <a:gd name="connsiteX241" fmla="*/ 1299225 w 1423050"/>
                    <a:gd name="connsiteY241" fmla="*/ 128762 h 1067022"/>
                    <a:gd name="connsiteX242" fmla="*/ 1296844 w 1423050"/>
                    <a:gd name="connsiteY242" fmla="*/ 121618 h 1067022"/>
                    <a:gd name="connsiteX243" fmla="*/ 1299225 w 1423050"/>
                    <a:gd name="connsiteY243" fmla="*/ 104949 h 1067022"/>
                    <a:gd name="connsiteX244" fmla="*/ 1296844 w 1423050"/>
                    <a:gd name="connsiteY244" fmla="*/ 95424 h 1067022"/>
                    <a:gd name="connsiteX245" fmla="*/ 1284938 w 1423050"/>
                    <a:gd name="connsiteY245" fmla="*/ 97805 h 1067022"/>
                    <a:gd name="connsiteX246" fmla="*/ 1270650 w 1423050"/>
                    <a:gd name="connsiteY246" fmla="*/ 100187 h 1067022"/>
                    <a:gd name="connsiteX247" fmla="*/ 1194450 w 1423050"/>
                    <a:gd name="connsiteY247" fmla="*/ 95424 h 1067022"/>
                    <a:gd name="connsiteX248" fmla="*/ 1187307 w 1423050"/>
                    <a:gd name="connsiteY248" fmla="*/ 93043 h 1067022"/>
                    <a:gd name="connsiteX249" fmla="*/ 1180163 w 1423050"/>
                    <a:gd name="connsiteY249" fmla="*/ 88280 h 1067022"/>
                    <a:gd name="connsiteX250" fmla="*/ 1170638 w 1423050"/>
                    <a:gd name="connsiteY250" fmla="*/ 85899 h 1067022"/>
                    <a:gd name="connsiteX251" fmla="*/ 1163494 w 1423050"/>
                    <a:gd name="connsiteY251" fmla="*/ 83518 h 1067022"/>
                    <a:gd name="connsiteX252" fmla="*/ 1165875 w 1423050"/>
                    <a:gd name="connsiteY252" fmla="*/ 62087 h 1067022"/>
                    <a:gd name="connsiteX253" fmla="*/ 1146825 w 1423050"/>
                    <a:gd name="connsiteY253" fmla="*/ 64468 h 1067022"/>
                    <a:gd name="connsiteX254" fmla="*/ 1123013 w 1423050"/>
                    <a:gd name="connsiteY254" fmla="*/ 59705 h 1067022"/>
                    <a:gd name="connsiteX255" fmla="*/ 1094438 w 1423050"/>
                    <a:gd name="connsiteY255" fmla="*/ 35893 h 1067022"/>
                    <a:gd name="connsiteX256" fmla="*/ 1077769 w 1423050"/>
                    <a:gd name="connsiteY256" fmla="*/ 14462 h 1067022"/>
                    <a:gd name="connsiteX257" fmla="*/ 1061100 w 1423050"/>
                    <a:gd name="connsiteY257" fmla="*/ 9699 h 1067022"/>
                    <a:gd name="connsiteX258" fmla="*/ 1046813 w 1423050"/>
                    <a:gd name="connsiteY258" fmla="*/ 4937 h 1067022"/>
                    <a:gd name="connsiteX259" fmla="*/ 1039669 w 1423050"/>
                    <a:gd name="connsiteY259" fmla="*/ 174 h 1067022"/>
                    <a:gd name="connsiteX260" fmla="*/ 996807 w 1423050"/>
                    <a:gd name="connsiteY260" fmla="*/ 9699 h 1067022"/>
                    <a:gd name="connsiteX261" fmla="*/ 982519 w 1423050"/>
                    <a:gd name="connsiteY261" fmla="*/ 14462 h 1067022"/>
                    <a:gd name="connsiteX262" fmla="*/ 949182 w 1423050"/>
                    <a:gd name="connsiteY262" fmla="*/ 16843 h 1067022"/>
                    <a:gd name="connsiteX263" fmla="*/ 901557 w 1423050"/>
                    <a:gd name="connsiteY263" fmla="*/ 21605 h 1067022"/>
                    <a:gd name="connsiteX264" fmla="*/ 832500 w 1423050"/>
                    <a:gd name="connsiteY264" fmla="*/ 23987 h 1067022"/>
                    <a:gd name="connsiteX265" fmla="*/ 751538 w 1423050"/>
                    <a:gd name="connsiteY265" fmla="*/ 31130 h 1067022"/>
                    <a:gd name="connsiteX266" fmla="*/ 737250 w 1423050"/>
                    <a:gd name="connsiteY266" fmla="*/ 35893 h 1067022"/>
                    <a:gd name="connsiteX267" fmla="*/ 699150 w 1423050"/>
                    <a:gd name="connsiteY267" fmla="*/ 38274 h 1067022"/>
                    <a:gd name="connsiteX268" fmla="*/ 682482 w 1423050"/>
                    <a:gd name="connsiteY268" fmla="*/ 47799 h 1067022"/>
                    <a:gd name="connsiteX269" fmla="*/ 668194 w 1423050"/>
                    <a:gd name="connsiteY269" fmla="*/ 52562 h 1067022"/>
                    <a:gd name="connsiteX270" fmla="*/ 646763 w 1423050"/>
                    <a:gd name="connsiteY270" fmla="*/ 54943 h 1067022"/>
                    <a:gd name="connsiteX271" fmla="*/ 632475 w 1423050"/>
                    <a:gd name="connsiteY271" fmla="*/ 52562 h 1067022"/>
                    <a:gd name="connsiteX272" fmla="*/ 630094 w 1423050"/>
                    <a:gd name="connsiteY272" fmla="*/ 40655 h 1067022"/>
                    <a:gd name="connsiteX273" fmla="*/ 613425 w 1423050"/>
                    <a:gd name="connsiteY273" fmla="*/ 26368 h 1067022"/>
                    <a:gd name="connsiteX274" fmla="*/ 606282 w 1423050"/>
                    <a:gd name="connsiteY274" fmla="*/ 28749 h 1067022"/>
                    <a:gd name="connsiteX275" fmla="*/ 591994 w 1423050"/>
                    <a:gd name="connsiteY275" fmla="*/ 38274 h 1067022"/>
                    <a:gd name="connsiteX276" fmla="*/ 580088 w 1423050"/>
                    <a:gd name="connsiteY276" fmla="*/ 40655 h 1067022"/>
                    <a:gd name="connsiteX277" fmla="*/ 572944 w 1423050"/>
                    <a:gd name="connsiteY277" fmla="*/ 43037 h 1067022"/>
                    <a:gd name="connsiteX278" fmla="*/ 558657 w 1423050"/>
                    <a:gd name="connsiteY278" fmla="*/ 45418 h 1067022"/>
                    <a:gd name="connsiteX279" fmla="*/ 546750 w 1423050"/>
                    <a:gd name="connsiteY279" fmla="*/ 50180 h 1067022"/>
                    <a:gd name="connsiteX280" fmla="*/ 487219 w 1423050"/>
                    <a:gd name="connsiteY280" fmla="*/ 50180 h 1067022"/>
                    <a:gd name="connsiteX281" fmla="*/ 480075 w 1423050"/>
                    <a:gd name="connsiteY281" fmla="*/ 43037 h 1067022"/>
                    <a:gd name="connsiteX282" fmla="*/ 458644 w 1423050"/>
                    <a:gd name="connsiteY282" fmla="*/ 35893 h 1067022"/>
                    <a:gd name="connsiteX283" fmla="*/ 449119 w 1423050"/>
                    <a:gd name="connsiteY283" fmla="*/ 33512 h 1067022"/>
                    <a:gd name="connsiteX284" fmla="*/ 432450 w 1423050"/>
                    <a:gd name="connsiteY284" fmla="*/ 21605 h 1067022"/>
                    <a:gd name="connsiteX285" fmla="*/ 394350 w 1423050"/>
                    <a:gd name="connsiteY285" fmla="*/ 16843 h 1067022"/>
                    <a:gd name="connsiteX286" fmla="*/ 382444 w 1423050"/>
                    <a:gd name="connsiteY286" fmla="*/ 14462 h 1067022"/>
                    <a:gd name="connsiteX287" fmla="*/ 372919 w 1423050"/>
                    <a:gd name="connsiteY287" fmla="*/ 12080 h 1067022"/>
                    <a:gd name="connsiteX288" fmla="*/ 344344 w 1423050"/>
                    <a:gd name="connsiteY288" fmla="*/ 9699 h 1067022"/>
                    <a:gd name="connsiteX289" fmla="*/ 337200 w 1423050"/>
                    <a:gd name="connsiteY289" fmla="*/ 2555 h 1067022"/>
                    <a:gd name="connsiteX290" fmla="*/ 311007 w 1423050"/>
                    <a:gd name="connsiteY290" fmla="*/ 2555 h 1067022"/>
                    <a:gd name="connsiteX291" fmla="*/ 301482 w 1423050"/>
                    <a:gd name="connsiteY291" fmla="*/ 7318 h 1067022"/>
                    <a:gd name="connsiteX292" fmla="*/ 291957 w 1423050"/>
                    <a:gd name="connsiteY292" fmla="*/ 9699 h 1067022"/>
                    <a:gd name="connsiteX293" fmla="*/ 234807 w 1423050"/>
                    <a:gd name="connsiteY293" fmla="*/ 14462 h 1067022"/>
                    <a:gd name="connsiteX294" fmla="*/ 144319 w 1423050"/>
                    <a:gd name="connsiteY294" fmla="*/ 19224 h 1067022"/>
                    <a:gd name="connsiteX295" fmla="*/ 39544 w 1423050"/>
                    <a:gd name="connsiteY295" fmla="*/ 47799 h 1067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</a:cxnLst>
                  <a:rect l="l" t="t" r="r" b="b"/>
                  <a:pathLst>
                    <a:path w="1423050" h="1067022">
                      <a:moveTo>
                        <a:pt x="39544" y="47799"/>
                      </a:moveTo>
                      <a:cubicBezTo>
                        <a:pt x="20097" y="54149"/>
                        <a:pt x="28781" y="52372"/>
                        <a:pt x="27638" y="57324"/>
                      </a:cubicBezTo>
                      <a:cubicBezTo>
                        <a:pt x="25992" y="64454"/>
                        <a:pt x="30625" y="71656"/>
                        <a:pt x="32400" y="78755"/>
                      </a:cubicBezTo>
                      <a:cubicBezTo>
                        <a:pt x="34396" y="86738"/>
                        <a:pt x="38399" y="94279"/>
                        <a:pt x="44307" y="100187"/>
                      </a:cubicBezTo>
                      <a:lnTo>
                        <a:pt x="51450" y="107330"/>
                      </a:lnTo>
                      <a:cubicBezTo>
                        <a:pt x="52244" y="109711"/>
                        <a:pt x="53832" y="111964"/>
                        <a:pt x="53832" y="114474"/>
                      </a:cubicBezTo>
                      <a:cubicBezTo>
                        <a:pt x="53832" y="117747"/>
                        <a:pt x="54597" y="123100"/>
                        <a:pt x="51450" y="123999"/>
                      </a:cubicBezTo>
                      <a:cubicBezTo>
                        <a:pt x="47112" y="125238"/>
                        <a:pt x="32236" y="116444"/>
                        <a:pt x="27638" y="114474"/>
                      </a:cubicBezTo>
                      <a:cubicBezTo>
                        <a:pt x="25331" y="113485"/>
                        <a:pt x="22875" y="112887"/>
                        <a:pt x="20494" y="112093"/>
                      </a:cubicBezTo>
                      <a:cubicBezTo>
                        <a:pt x="14144" y="112887"/>
                        <a:pt x="5969" y="109949"/>
                        <a:pt x="1444" y="114474"/>
                      </a:cubicBezTo>
                      <a:cubicBezTo>
                        <a:pt x="-1970" y="117888"/>
                        <a:pt x="1429" y="124570"/>
                        <a:pt x="3825" y="128762"/>
                      </a:cubicBezTo>
                      <a:cubicBezTo>
                        <a:pt x="5070" y="130941"/>
                        <a:pt x="8555" y="130453"/>
                        <a:pt x="10969" y="131143"/>
                      </a:cubicBezTo>
                      <a:cubicBezTo>
                        <a:pt x="14116" y="132042"/>
                        <a:pt x="17319" y="132730"/>
                        <a:pt x="20494" y="133524"/>
                      </a:cubicBezTo>
                      <a:cubicBezTo>
                        <a:pt x="22082" y="135905"/>
                        <a:pt x="23977" y="138108"/>
                        <a:pt x="25257" y="140668"/>
                      </a:cubicBezTo>
                      <a:cubicBezTo>
                        <a:pt x="26380" y="142913"/>
                        <a:pt x="27202" y="145340"/>
                        <a:pt x="27638" y="147812"/>
                      </a:cubicBezTo>
                      <a:cubicBezTo>
                        <a:pt x="29589" y="158866"/>
                        <a:pt x="30555" y="170077"/>
                        <a:pt x="32400" y="181149"/>
                      </a:cubicBezTo>
                      <a:cubicBezTo>
                        <a:pt x="32781" y="183434"/>
                        <a:pt x="35749" y="194990"/>
                        <a:pt x="37163" y="197818"/>
                      </a:cubicBezTo>
                      <a:cubicBezTo>
                        <a:pt x="46399" y="216293"/>
                        <a:pt x="38317" y="194141"/>
                        <a:pt x="44307" y="212105"/>
                      </a:cubicBezTo>
                      <a:cubicBezTo>
                        <a:pt x="43513" y="220043"/>
                        <a:pt x="41313" y="227964"/>
                        <a:pt x="41925" y="235918"/>
                      </a:cubicBezTo>
                      <a:cubicBezTo>
                        <a:pt x="42144" y="238772"/>
                        <a:pt x="44664" y="241038"/>
                        <a:pt x="46688" y="243062"/>
                      </a:cubicBezTo>
                      <a:cubicBezTo>
                        <a:pt x="51303" y="247677"/>
                        <a:pt x="55166" y="248269"/>
                        <a:pt x="60975" y="250205"/>
                      </a:cubicBezTo>
                      <a:cubicBezTo>
                        <a:pt x="81449" y="263855"/>
                        <a:pt x="55545" y="247490"/>
                        <a:pt x="75263" y="257349"/>
                      </a:cubicBezTo>
                      <a:cubicBezTo>
                        <a:pt x="77823" y="258629"/>
                        <a:pt x="79847" y="260832"/>
                        <a:pt x="82407" y="262112"/>
                      </a:cubicBezTo>
                      <a:cubicBezTo>
                        <a:pt x="84652" y="263234"/>
                        <a:pt x="87356" y="263274"/>
                        <a:pt x="89550" y="264493"/>
                      </a:cubicBezTo>
                      <a:cubicBezTo>
                        <a:pt x="94554" y="267273"/>
                        <a:pt x="103838" y="274018"/>
                        <a:pt x="103838" y="274018"/>
                      </a:cubicBezTo>
                      <a:cubicBezTo>
                        <a:pt x="107807" y="273224"/>
                        <a:pt x="112230" y="273645"/>
                        <a:pt x="115744" y="271637"/>
                      </a:cubicBezTo>
                      <a:cubicBezTo>
                        <a:pt x="118229" y="270217"/>
                        <a:pt x="118483" y="266517"/>
                        <a:pt x="120507" y="264493"/>
                      </a:cubicBezTo>
                      <a:cubicBezTo>
                        <a:pt x="125124" y="259875"/>
                        <a:pt x="128982" y="259286"/>
                        <a:pt x="134794" y="257349"/>
                      </a:cubicBezTo>
                      <a:cubicBezTo>
                        <a:pt x="135391" y="257468"/>
                        <a:pt x="151401" y="260158"/>
                        <a:pt x="153844" y="262112"/>
                      </a:cubicBezTo>
                      <a:cubicBezTo>
                        <a:pt x="156079" y="263900"/>
                        <a:pt x="157019" y="266874"/>
                        <a:pt x="158607" y="269255"/>
                      </a:cubicBezTo>
                      <a:cubicBezTo>
                        <a:pt x="166267" y="292239"/>
                        <a:pt x="153987" y="256517"/>
                        <a:pt x="165750" y="285924"/>
                      </a:cubicBezTo>
                      <a:cubicBezTo>
                        <a:pt x="167614" y="290585"/>
                        <a:pt x="168925" y="295449"/>
                        <a:pt x="170513" y="300212"/>
                      </a:cubicBezTo>
                      <a:cubicBezTo>
                        <a:pt x="171307" y="302593"/>
                        <a:pt x="172285" y="304920"/>
                        <a:pt x="172894" y="307355"/>
                      </a:cubicBezTo>
                      <a:cubicBezTo>
                        <a:pt x="173688" y="310530"/>
                        <a:pt x="174376" y="313733"/>
                        <a:pt x="175275" y="316880"/>
                      </a:cubicBezTo>
                      <a:cubicBezTo>
                        <a:pt x="175965" y="319294"/>
                        <a:pt x="176089" y="322064"/>
                        <a:pt x="177657" y="324024"/>
                      </a:cubicBezTo>
                      <a:cubicBezTo>
                        <a:pt x="179445" y="326259"/>
                        <a:pt x="182419" y="327199"/>
                        <a:pt x="184800" y="328787"/>
                      </a:cubicBezTo>
                      <a:cubicBezTo>
                        <a:pt x="195717" y="345163"/>
                        <a:pt x="192515" y="337644"/>
                        <a:pt x="196707" y="350218"/>
                      </a:cubicBezTo>
                      <a:cubicBezTo>
                        <a:pt x="199882" y="349424"/>
                        <a:pt x="203509" y="349652"/>
                        <a:pt x="206232" y="347837"/>
                      </a:cubicBezTo>
                      <a:cubicBezTo>
                        <a:pt x="208613" y="346249"/>
                        <a:pt x="209331" y="343022"/>
                        <a:pt x="210994" y="340693"/>
                      </a:cubicBezTo>
                      <a:cubicBezTo>
                        <a:pt x="225762" y="320017"/>
                        <a:pt x="211677" y="340860"/>
                        <a:pt x="222900" y="324024"/>
                      </a:cubicBezTo>
                      <a:cubicBezTo>
                        <a:pt x="225281" y="324818"/>
                        <a:pt x="228084" y="324837"/>
                        <a:pt x="230044" y="326405"/>
                      </a:cubicBezTo>
                      <a:cubicBezTo>
                        <a:pt x="237530" y="332393"/>
                        <a:pt x="234693" y="337139"/>
                        <a:pt x="232425" y="345455"/>
                      </a:cubicBezTo>
                      <a:cubicBezTo>
                        <a:pt x="231104" y="350298"/>
                        <a:pt x="230448" y="355566"/>
                        <a:pt x="227663" y="359743"/>
                      </a:cubicBezTo>
                      <a:lnTo>
                        <a:pt x="218138" y="374030"/>
                      </a:lnTo>
                      <a:cubicBezTo>
                        <a:pt x="217344" y="377205"/>
                        <a:pt x="216656" y="380408"/>
                        <a:pt x="215757" y="383555"/>
                      </a:cubicBezTo>
                      <a:cubicBezTo>
                        <a:pt x="215067" y="385969"/>
                        <a:pt x="213375" y="388189"/>
                        <a:pt x="213375" y="390699"/>
                      </a:cubicBezTo>
                      <a:cubicBezTo>
                        <a:pt x="213375" y="396682"/>
                        <a:pt x="218112" y="400174"/>
                        <a:pt x="220519" y="404987"/>
                      </a:cubicBezTo>
                      <a:cubicBezTo>
                        <a:pt x="221641" y="407232"/>
                        <a:pt x="221125" y="410355"/>
                        <a:pt x="222900" y="412130"/>
                      </a:cubicBezTo>
                      <a:cubicBezTo>
                        <a:pt x="226948" y="416177"/>
                        <a:pt x="237188" y="421655"/>
                        <a:pt x="237188" y="421655"/>
                      </a:cubicBezTo>
                      <a:cubicBezTo>
                        <a:pt x="241950" y="420861"/>
                        <a:pt x="246762" y="420321"/>
                        <a:pt x="251475" y="419274"/>
                      </a:cubicBezTo>
                      <a:cubicBezTo>
                        <a:pt x="253925" y="418730"/>
                        <a:pt x="256169" y="417437"/>
                        <a:pt x="258619" y="416893"/>
                      </a:cubicBezTo>
                      <a:cubicBezTo>
                        <a:pt x="263332" y="415846"/>
                        <a:pt x="268144" y="415306"/>
                        <a:pt x="272907" y="414512"/>
                      </a:cubicBezTo>
                      <a:cubicBezTo>
                        <a:pt x="275288" y="412924"/>
                        <a:pt x="277274" y="409055"/>
                        <a:pt x="280050" y="409749"/>
                      </a:cubicBezTo>
                      <a:cubicBezTo>
                        <a:pt x="282485" y="410358"/>
                        <a:pt x="281823" y="414458"/>
                        <a:pt x="282432" y="416893"/>
                      </a:cubicBezTo>
                      <a:cubicBezTo>
                        <a:pt x="288183" y="439896"/>
                        <a:pt x="281748" y="419604"/>
                        <a:pt x="287194" y="435943"/>
                      </a:cubicBezTo>
                      <a:cubicBezTo>
                        <a:pt x="286280" y="441428"/>
                        <a:pt x="285362" y="451513"/>
                        <a:pt x="282432" y="457374"/>
                      </a:cubicBezTo>
                      <a:cubicBezTo>
                        <a:pt x="281152" y="459934"/>
                        <a:pt x="279257" y="462137"/>
                        <a:pt x="277669" y="464518"/>
                      </a:cubicBezTo>
                      <a:cubicBezTo>
                        <a:pt x="271684" y="482475"/>
                        <a:pt x="279758" y="460341"/>
                        <a:pt x="270525" y="478805"/>
                      </a:cubicBezTo>
                      <a:cubicBezTo>
                        <a:pt x="269402" y="481050"/>
                        <a:pt x="269363" y="483755"/>
                        <a:pt x="268144" y="485949"/>
                      </a:cubicBezTo>
                      <a:cubicBezTo>
                        <a:pt x="265364" y="490953"/>
                        <a:pt x="258619" y="500237"/>
                        <a:pt x="258619" y="500237"/>
                      </a:cubicBezTo>
                      <a:cubicBezTo>
                        <a:pt x="261500" y="529046"/>
                        <a:pt x="258477" y="516481"/>
                        <a:pt x="265763" y="538337"/>
                      </a:cubicBezTo>
                      <a:lnTo>
                        <a:pt x="270525" y="552624"/>
                      </a:lnTo>
                      <a:lnTo>
                        <a:pt x="272907" y="559768"/>
                      </a:lnTo>
                      <a:cubicBezTo>
                        <a:pt x="272113" y="569293"/>
                        <a:pt x="273956" y="579422"/>
                        <a:pt x="270525" y="588343"/>
                      </a:cubicBezTo>
                      <a:cubicBezTo>
                        <a:pt x="269350" y="591398"/>
                        <a:pt x="263723" y="588909"/>
                        <a:pt x="261000" y="590724"/>
                      </a:cubicBezTo>
                      <a:cubicBezTo>
                        <a:pt x="258619" y="592312"/>
                        <a:pt x="258262" y="595844"/>
                        <a:pt x="256238" y="597868"/>
                      </a:cubicBezTo>
                      <a:cubicBezTo>
                        <a:pt x="250108" y="603998"/>
                        <a:pt x="245704" y="603308"/>
                        <a:pt x="237188" y="605012"/>
                      </a:cubicBezTo>
                      <a:cubicBezTo>
                        <a:pt x="233020" y="607790"/>
                        <a:pt x="226274" y="610964"/>
                        <a:pt x="225282" y="616918"/>
                      </a:cubicBezTo>
                      <a:cubicBezTo>
                        <a:pt x="224869" y="619394"/>
                        <a:pt x="225703" y="622494"/>
                        <a:pt x="227663" y="624062"/>
                      </a:cubicBezTo>
                      <a:cubicBezTo>
                        <a:pt x="230219" y="626106"/>
                        <a:pt x="234013" y="625649"/>
                        <a:pt x="237188" y="626443"/>
                      </a:cubicBezTo>
                      <a:cubicBezTo>
                        <a:pt x="239569" y="628030"/>
                        <a:pt x="241772" y="629925"/>
                        <a:pt x="244332" y="631205"/>
                      </a:cubicBezTo>
                      <a:cubicBezTo>
                        <a:pt x="254959" y="636519"/>
                        <a:pt x="261956" y="632539"/>
                        <a:pt x="275288" y="631205"/>
                      </a:cubicBezTo>
                      <a:cubicBezTo>
                        <a:pt x="277669" y="630411"/>
                        <a:pt x="280051" y="628030"/>
                        <a:pt x="282432" y="628824"/>
                      </a:cubicBezTo>
                      <a:cubicBezTo>
                        <a:pt x="289119" y="631053"/>
                        <a:pt x="290173" y="637760"/>
                        <a:pt x="291957" y="643112"/>
                      </a:cubicBezTo>
                      <a:cubicBezTo>
                        <a:pt x="291163" y="648668"/>
                        <a:pt x="291659" y="654569"/>
                        <a:pt x="289575" y="659780"/>
                      </a:cubicBezTo>
                      <a:cubicBezTo>
                        <a:pt x="288324" y="662907"/>
                        <a:pt x="284300" y="664122"/>
                        <a:pt x="282432" y="666924"/>
                      </a:cubicBezTo>
                      <a:cubicBezTo>
                        <a:pt x="281040" y="669013"/>
                        <a:pt x="280844" y="671687"/>
                        <a:pt x="280050" y="674068"/>
                      </a:cubicBezTo>
                      <a:cubicBezTo>
                        <a:pt x="287607" y="685403"/>
                        <a:pt x="283000" y="676757"/>
                        <a:pt x="287194" y="690737"/>
                      </a:cubicBezTo>
                      <a:cubicBezTo>
                        <a:pt x="295890" y="719724"/>
                        <a:pt x="288850" y="692595"/>
                        <a:pt x="294338" y="714549"/>
                      </a:cubicBezTo>
                      <a:cubicBezTo>
                        <a:pt x="293544" y="717724"/>
                        <a:pt x="294001" y="721518"/>
                        <a:pt x="291957" y="724074"/>
                      </a:cubicBezTo>
                      <a:cubicBezTo>
                        <a:pt x="290389" y="726034"/>
                        <a:pt x="285936" y="724210"/>
                        <a:pt x="284813" y="726455"/>
                      </a:cubicBezTo>
                      <a:cubicBezTo>
                        <a:pt x="281309" y="733463"/>
                        <a:pt x="294859" y="737432"/>
                        <a:pt x="296719" y="738362"/>
                      </a:cubicBezTo>
                      <a:cubicBezTo>
                        <a:pt x="295925" y="743124"/>
                        <a:pt x="296733" y="748457"/>
                        <a:pt x="294338" y="752649"/>
                      </a:cubicBezTo>
                      <a:cubicBezTo>
                        <a:pt x="293093" y="754828"/>
                        <a:pt x="289608" y="754340"/>
                        <a:pt x="287194" y="755030"/>
                      </a:cubicBezTo>
                      <a:cubicBezTo>
                        <a:pt x="284047" y="755929"/>
                        <a:pt x="280816" y="756513"/>
                        <a:pt x="277669" y="757412"/>
                      </a:cubicBezTo>
                      <a:cubicBezTo>
                        <a:pt x="275255" y="758102"/>
                        <a:pt x="273006" y="759411"/>
                        <a:pt x="270525" y="759793"/>
                      </a:cubicBezTo>
                      <a:cubicBezTo>
                        <a:pt x="262641" y="761006"/>
                        <a:pt x="254650" y="761380"/>
                        <a:pt x="246713" y="762174"/>
                      </a:cubicBezTo>
                      <a:cubicBezTo>
                        <a:pt x="244332" y="763762"/>
                        <a:pt x="241086" y="764510"/>
                        <a:pt x="239569" y="766937"/>
                      </a:cubicBezTo>
                      <a:cubicBezTo>
                        <a:pt x="236908" y="771194"/>
                        <a:pt x="234807" y="781224"/>
                        <a:pt x="234807" y="781224"/>
                      </a:cubicBezTo>
                      <a:cubicBezTo>
                        <a:pt x="241156" y="800275"/>
                        <a:pt x="231632" y="778049"/>
                        <a:pt x="244332" y="790749"/>
                      </a:cubicBezTo>
                      <a:cubicBezTo>
                        <a:pt x="246107" y="792524"/>
                        <a:pt x="245919" y="795512"/>
                        <a:pt x="246713" y="797893"/>
                      </a:cubicBezTo>
                      <a:cubicBezTo>
                        <a:pt x="247507" y="804243"/>
                        <a:pt x="246907" y="810929"/>
                        <a:pt x="249094" y="816943"/>
                      </a:cubicBezTo>
                      <a:cubicBezTo>
                        <a:pt x="250245" y="820108"/>
                        <a:pt x="253580" y="822019"/>
                        <a:pt x="256238" y="824087"/>
                      </a:cubicBezTo>
                      <a:cubicBezTo>
                        <a:pt x="268520" y="833640"/>
                        <a:pt x="266890" y="832401"/>
                        <a:pt x="277669" y="835993"/>
                      </a:cubicBezTo>
                      <a:cubicBezTo>
                        <a:pt x="287988" y="835199"/>
                        <a:pt x="298356" y="834896"/>
                        <a:pt x="308625" y="833612"/>
                      </a:cubicBezTo>
                      <a:cubicBezTo>
                        <a:pt x="311116" y="833301"/>
                        <a:pt x="313355" y="831920"/>
                        <a:pt x="315769" y="831230"/>
                      </a:cubicBezTo>
                      <a:cubicBezTo>
                        <a:pt x="318916" y="830331"/>
                        <a:pt x="322159" y="829789"/>
                        <a:pt x="325294" y="828849"/>
                      </a:cubicBezTo>
                      <a:cubicBezTo>
                        <a:pt x="325407" y="828815"/>
                        <a:pt x="343097" y="822915"/>
                        <a:pt x="346725" y="821705"/>
                      </a:cubicBezTo>
                      <a:lnTo>
                        <a:pt x="368157" y="814562"/>
                      </a:lnTo>
                      <a:lnTo>
                        <a:pt x="375300" y="812180"/>
                      </a:lnTo>
                      <a:cubicBezTo>
                        <a:pt x="374506" y="816149"/>
                        <a:pt x="374340" y="820297"/>
                        <a:pt x="372919" y="824087"/>
                      </a:cubicBezTo>
                      <a:cubicBezTo>
                        <a:pt x="369937" y="832041"/>
                        <a:pt x="365888" y="831550"/>
                        <a:pt x="361013" y="838374"/>
                      </a:cubicBezTo>
                      <a:cubicBezTo>
                        <a:pt x="358950" y="841263"/>
                        <a:pt x="357838" y="844724"/>
                        <a:pt x="356250" y="847899"/>
                      </a:cubicBezTo>
                      <a:cubicBezTo>
                        <a:pt x="357044" y="852662"/>
                        <a:pt x="357584" y="857474"/>
                        <a:pt x="358632" y="862187"/>
                      </a:cubicBezTo>
                      <a:cubicBezTo>
                        <a:pt x="359177" y="864637"/>
                        <a:pt x="361013" y="866820"/>
                        <a:pt x="361013" y="869330"/>
                      </a:cubicBezTo>
                      <a:cubicBezTo>
                        <a:pt x="361013" y="871840"/>
                        <a:pt x="360926" y="875455"/>
                        <a:pt x="358632" y="876474"/>
                      </a:cubicBezTo>
                      <a:cubicBezTo>
                        <a:pt x="352784" y="879073"/>
                        <a:pt x="345932" y="878061"/>
                        <a:pt x="339582" y="878855"/>
                      </a:cubicBezTo>
                      <a:cubicBezTo>
                        <a:pt x="338788" y="881236"/>
                        <a:pt x="337438" y="883500"/>
                        <a:pt x="337200" y="885999"/>
                      </a:cubicBezTo>
                      <a:cubicBezTo>
                        <a:pt x="332158" y="938933"/>
                        <a:pt x="339786" y="913960"/>
                        <a:pt x="332438" y="936005"/>
                      </a:cubicBezTo>
                      <a:cubicBezTo>
                        <a:pt x="333232" y="938386"/>
                        <a:pt x="333427" y="941060"/>
                        <a:pt x="334819" y="943149"/>
                      </a:cubicBezTo>
                      <a:cubicBezTo>
                        <a:pt x="336687" y="945951"/>
                        <a:pt x="341038" y="947055"/>
                        <a:pt x="341963" y="950293"/>
                      </a:cubicBezTo>
                      <a:cubicBezTo>
                        <a:pt x="344372" y="958723"/>
                        <a:pt x="342820" y="967853"/>
                        <a:pt x="344344" y="976487"/>
                      </a:cubicBezTo>
                      <a:cubicBezTo>
                        <a:pt x="345216" y="981431"/>
                        <a:pt x="348123" y="985851"/>
                        <a:pt x="349107" y="990774"/>
                      </a:cubicBezTo>
                      <a:cubicBezTo>
                        <a:pt x="351980" y="1005141"/>
                        <a:pt x="350208" y="998840"/>
                        <a:pt x="353869" y="1009824"/>
                      </a:cubicBezTo>
                      <a:cubicBezTo>
                        <a:pt x="354120" y="1011836"/>
                        <a:pt x="356385" y="1040077"/>
                        <a:pt x="361013" y="1043162"/>
                      </a:cubicBezTo>
                      <a:cubicBezTo>
                        <a:pt x="363394" y="1044749"/>
                        <a:pt x="365542" y="1046762"/>
                        <a:pt x="368157" y="1047924"/>
                      </a:cubicBezTo>
                      <a:cubicBezTo>
                        <a:pt x="368171" y="1047930"/>
                        <a:pt x="386009" y="1053875"/>
                        <a:pt x="389588" y="1055068"/>
                      </a:cubicBezTo>
                      <a:lnTo>
                        <a:pt x="396732" y="1057449"/>
                      </a:lnTo>
                      <a:lnTo>
                        <a:pt x="403875" y="1059830"/>
                      </a:lnTo>
                      <a:cubicBezTo>
                        <a:pt x="406364" y="1061489"/>
                        <a:pt x="414218" y="1067631"/>
                        <a:pt x="418163" y="1066974"/>
                      </a:cubicBezTo>
                      <a:cubicBezTo>
                        <a:pt x="420986" y="1066504"/>
                        <a:pt x="422926" y="1063799"/>
                        <a:pt x="425307" y="1062212"/>
                      </a:cubicBezTo>
                      <a:cubicBezTo>
                        <a:pt x="426101" y="1059831"/>
                        <a:pt x="427688" y="1057578"/>
                        <a:pt x="427688" y="1055068"/>
                      </a:cubicBezTo>
                      <a:cubicBezTo>
                        <a:pt x="427688" y="1051795"/>
                        <a:pt x="425892" y="1048763"/>
                        <a:pt x="425307" y="1045543"/>
                      </a:cubicBezTo>
                      <a:cubicBezTo>
                        <a:pt x="424303" y="1040021"/>
                        <a:pt x="423719" y="1034430"/>
                        <a:pt x="422925" y="1028874"/>
                      </a:cubicBezTo>
                      <a:cubicBezTo>
                        <a:pt x="423719" y="1025699"/>
                        <a:pt x="424018" y="1022357"/>
                        <a:pt x="425307" y="1019349"/>
                      </a:cubicBezTo>
                      <a:cubicBezTo>
                        <a:pt x="427795" y="1013544"/>
                        <a:pt x="432919" y="1009355"/>
                        <a:pt x="437213" y="1005062"/>
                      </a:cubicBezTo>
                      <a:cubicBezTo>
                        <a:pt x="438007" y="1002681"/>
                        <a:pt x="439594" y="1000428"/>
                        <a:pt x="439594" y="997918"/>
                      </a:cubicBezTo>
                      <a:cubicBezTo>
                        <a:pt x="439594" y="985083"/>
                        <a:pt x="438202" y="985113"/>
                        <a:pt x="432450" y="976487"/>
                      </a:cubicBezTo>
                      <a:lnTo>
                        <a:pt x="427688" y="962199"/>
                      </a:lnTo>
                      <a:lnTo>
                        <a:pt x="425307" y="955055"/>
                      </a:lnTo>
                      <a:cubicBezTo>
                        <a:pt x="427688" y="953468"/>
                        <a:pt x="429589" y="950354"/>
                        <a:pt x="432450" y="950293"/>
                      </a:cubicBezTo>
                      <a:cubicBezTo>
                        <a:pt x="553264" y="947723"/>
                        <a:pt x="501580" y="946408"/>
                        <a:pt x="549132" y="955055"/>
                      </a:cubicBezTo>
                      <a:cubicBezTo>
                        <a:pt x="553882" y="955919"/>
                        <a:pt x="558706" y="956390"/>
                        <a:pt x="563419" y="957437"/>
                      </a:cubicBezTo>
                      <a:cubicBezTo>
                        <a:pt x="565869" y="957982"/>
                        <a:pt x="568149" y="959128"/>
                        <a:pt x="570563" y="959818"/>
                      </a:cubicBezTo>
                      <a:cubicBezTo>
                        <a:pt x="573710" y="960717"/>
                        <a:pt x="576953" y="961259"/>
                        <a:pt x="580088" y="962199"/>
                      </a:cubicBezTo>
                      <a:cubicBezTo>
                        <a:pt x="584896" y="963642"/>
                        <a:pt x="594375" y="966962"/>
                        <a:pt x="594375" y="966962"/>
                      </a:cubicBezTo>
                      <a:cubicBezTo>
                        <a:pt x="599931" y="966168"/>
                        <a:pt x="605668" y="966193"/>
                        <a:pt x="611044" y="964580"/>
                      </a:cubicBezTo>
                      <a:cubicBezTo>
                        <a:pt x="634536" y="957532"/>
                        <a:pt x="594125" y="959848"/>
                        <a:pt x="632475" y="955055"/>
                      </a:cubicBezTo>
                      <a:lnTo>
                        <a:pt x="651525" y="952674"/>
                      </a:lnTo>
                      <a:cubicBezTo>
                        <a:pt x="670576" y="946325"/>
                        <a:pt x="648350" y="955849"/>
                        <a:pt x="661050" y="943149"/>
                      </a:cubicBezTo>
                      <a:cubicBezTo>
                        <a:pt x="662825" y="941374"/>
                        <a:pt x="665813" y="941562"/>
                        <a:pt x="668194" y="940768"/>
                      </a:cubicBezTo>
                      <a:cubicBezTo>
                        <a:pt x="672482" y="927902"/>
                        <a:pt x="672186" y="929775"/>
                        <a:pt x="675338" y="909812"/>
                      </a:cubicBezTo>
                      <a:cubicBezTo>
                        <a:pt x="676459" y="902712"/>
                        <a:pt x="676827" y="895512"/>
                        <a:pt x="677719" y="888380"/>
                      </a:cubicBezTo>
                      <a:cubicBezTo>
                        <a:pt x="679067" y="877599"/>
                        <a:pt x="676724" y="856039"/>
                        <a:pt x="687244" y="845518"/>
                      </a:cubicBezTo>
                      <a:cubicBezTo>
                        <a:pt x="689268" y="843494"/>
                        <a:pt x="692007" y="842343"/>
                        <a:pt x="694388" y="840755"/>
                      </a:cubicBezTo>
                      <a:cubicBezTo>
                        <a:pt x="699313" y="850606"/>
                        <a:pt x="700972" y="852802"/>
                        <a:pt x="703913" y="864568"/>
                      </a:cubicBezTo>
                      <a:cubicBezTo>
                        <a:pt x="704707" y="867743"/>
                        <a:pt x="705005" y="871085"/>
                        <a:pt x="706294" y="874093"/>
                      </a:cubicBezTo>
                      <a:cubicBezTo>
                        <a:pt x="709424" y="881395"/>
                        <a:pt x="713152" y="882323"/>
                        <a:pt x="718200" y="888380"/>
                      </a:cubicBezTo>
                      <a:cubicBezTo>
                        <a:pt x="726485" y="898322"/>
                        <a:pt x="718380" y="893996"/>
                        <a:pt x="730107" y="897905"/>
                      </a:cubicBezTo>
                      <a:cubicBezTo>
                        <a:pt x="745982" y="897111"/>
                        <a:pt x="764614" y="904500"/>
                        <a:pt x="777732" y="895524"/>
                      </a:cubicBezTo>
                      <a:cubicBezTo>
                        <a:pt x="785620" y="890127"/>
                        <a:pt x="777225" y="876321"/>
                        <a:pt x="775350" y="866949"/>
                      </a:cubicBezTo>
                      <a:cubicBezTo>
                        <a:pt x="774789" y="864143"/>
                        <a:pt x="771868" y="862365"/>
                        <a:pt x="770588" y="859805"/>
                      </a:cubicBezTo>
                      <a:cubicBezTo>
                        <a:pt x="760734" y="840096"/>
                        <a:pt x="777089" y="865984"/>
                        <a:pt x="763444" y="845518"/>
                      </a:cubicBezTo>
                      <a:cubicBezTo>
                        <a:pt x="762650" y="842343"/>
                        <a:pt x="761962" y="839140"/>
                        <a:pt x="761063" y="835993"/>
                      </a:cubicBezTo>
                      <a:cubicBezTo>
                        <a:pt x="760373" y="833579"/>
                        <a:pt x="758682" y="831359"/>
                        <a:pt x="758682" y="828849"/>
                      </a:cubicBezTo>
                      <a:cubicBezTo>
                        <a:pt x="758682" y="824021"/>
                        <a:pt x="760269" y="819324"/>
                        <a:pt x="761063" y="814562"/>
                      </a:cubicBezTo>
                      <a:cubicBezTo>
                        <a:pt x="763444" y="816149"/>
                        <a:pt x="766419" y="817089"/>
                        <a:pt x="768207" y="819324"/>
                      </a:cubicBezTo>
                      <a:cubicBezTo>
                        <a:pt x="776084" y="829170"/>
                        <a:pt x="762868" y="825354"/>
                        <a:pt x="777732" y="833612"/>
                      </a:cubicBezTo>
                      <a:cubicBezTo>
                        <a:pt x="782120" y="836050"/>
                        <a:pt x="787529" y="836129"/>
                        <a:pt x="792019" y="838374"/>
                      </a:cubicBezTo>
                      <a:cubicBezTo>
                        <a:pt x="795194" y="839962"/>
                        <a:pt x="798462" y="841376"/>
                        <a:pt x="801544" y="843137"/>
                      </a:cubicBezTo>
                      <a:cubicBezTo>
                        <a:pt x="804029" y="844557"/>
                        <a:pt x="806128" y="846619"/>
                        <a:pt x="808688" y="847899"/>
                      </a:cubicBezTo>
                      <a:cubicBezTo>
                        <a:pt x="812491" y="849800"/>
                        <a:pt x="821802" y="851646"/>
                        <a:pt x="825357" y="852662"/>
                      </a:cubicBezTo>
                      <a:cubicBezTo>
                        <a:pt x="827770" y="853352"/>
                        <a:pt x="830119" y="854249"/>
                        <a:pt x="832500" y="855043"/>
                      </a:cubicBezTo>
                      <a:cubicBezTo>
                        <a:pt x="836469" y="854249"/>
                        <a:pt x="841113" y="850309"/>
                        <a:pt x="844407" y="852662"/>
                      </a:cubicBezTo>
                      <a:cubicBezTo>
                        <a:pt x="848492" y="855580"/>
                        <a:pt x="847952" y="862079"/>
                        <a:pt x="849169" y="866949"/>
                      </a:cubicBezTo>
                      <a:cubicBezTo>
                        <a:pt x="849325" y="867575"/>
                        <a:pt x="852688" y="882063"/>
                        <a:pt x="853932" y="883618"/>
                      </a:cubicBezTo>
                      <a:cubicBezTo>
                        <a:pt x="855720" y="885853"/>
                        <a:pt x="858694" y="886793"/>
                        <a:pt x="861075" y="888380"/>
                      </a:cubicBezTo>
                      <a:cubicBezTo>
                        <a:pt x="862663" y="890761"/>
                        <a:pt x="863411" y="894007"/>
                        <a:pt x="865838" y="895524"/>
                      </a:cubicBezTo>
                      <a:cubicBezTo>
                        <a:pt x="870095" y="898185"/>
                        <a:pt x="875635" y="898042"/>
                        <a:pt x="880125" y="900287"/>
                      </a:cubicBezTo>
                      <a:cubicBezTo>
                        <a:pt x="891895" y="906171"/>
                        <a:pt x="886282" y="903927"/>
                        <a:pt x="896794" y="907430"/>
                      </a:cubicBezTo>
                      <a:cubicBezTo>
                        <a:pt x="902350" y="906636"/>
                        <a:pt x="908728" y="908062"/>
                        <a:pt x="913463" y="905049"/>
                      </a:cubicBezTo>
                      <a:cubicBezTo>
                        <a:pt x="918292" y="901976"/>
                        <a:pt x="922988" y="890762"/>
                        <a:pt x="922988" y="890762"/>
                      </a:cubicBezTo>
                      <a:cubicBezTo>
                        <a:pt x="933528" y="859138"/>
                        <a:pt x="927968" y="881489"/>
                        <a:pt x="925369" y="821705"/>
                      </a:cubicBezTo>
                      <a:cubicBezTo>
                        <a:pt x="926612" y="805549"/>
                        <a:pt x="927780" y="785779"/>
                        <a:pt x="930132" y="769318"/>
                      </a:cubicBezTo>
                      <a:cubicBezTo>
                        <a:pt x="930704" y="765311"/>
                        <a:pt x="931719" y="761381"/>
                        <a:pt x="932513" y="757412"/>
                      </a:cubicBezTo>
                      <a:cubicBezTo>
                        <a:pt x="933307" y="749474"/>
                        <a:pt x="928512" y="738385"/>
                        <a:pt x="934894" y="733599"/>
                      </a:cubicBezTo>
                      <a:cubicBezTo>
                        <a:pt x="946699" y="724745"/>
                        <a:pt x="959421" y="734869"/>
                        <a:pt x="968232" y="740743"/>
                      </a:cubicBezTo>
                      <a:cubicBezTo>
                        <a:pt x="969669" y="742899"/>
                        <a:pt x="977080" y="755030"/>
                        <a:pt x="980138" y="755030"/>
                      </a:cubicBezTo>
                      <a:cubicBezTo>
                        <a:pt x="983214" y="755030"/>
                        <a:pt x="986695" y="742504"/>
                        <a:pt x="987282" y="740743"/>
                      </a:cubicBezTo>
                      <a:cubicBezTo>
                        <a:pt x="985694" y="735980"/>
                        <a:pt x="982519" y="731475"/>
                        <a:pt x="982519" y="726455"/>
                      </a:cubicBezTo>
                      <a:cubicBezTo>
                        <a:pt x="982519" y="718360"/>
                        <a:pt x="983932" y="710012"/>
                        <a:pt x="987282" y="702643"/>
                      </a:cubicBezTo>
                      <a:cubicBezTo>
                        <a:pt x="988321" y="700358"/>
                        <a:pt x="991919" y="700401"/>
                        <a:pt x="994425" y="700262"/>
                      </a:cubicBezTo>
                      <a:cubicBezTo>
                        <a:pt x="1020591" y="698808"/>
                        <a:pt x="1046813" y="698674"/>
                        <a:pt x="1073007" y="697880"/>
                      </a:cubicBezTo>
                      <a:cubicBezTo>
                        <a:pt x="1090394" y="702228"/>
                        <a:pt x="1092808" y="703866"/>
                        <a:pt x="1118250" y="697880"/>
                      </a:cubicBezTo>
                      <a:cubicBezTo>
                        <a:pt x="1121036" y="697225"/>
                        <a:pt x="1121425" y="693118"/>
                        <a:pt x="1123013" y="690737"/>
                      </a:cubicBezTo>
                      <a:cubicBezTo>
                        <a:pt x="1123807" y="682006"/>
                        <a:pt x="1122816" y="672923"/>
                        <a:pt x="1125394" y="664543"/>
                      </a:cubicBezTo>
                      <a:cubicBezTo>
                        <a:pt x="1126236" y="661807"/>
                        <a:pt x="1130750" y="662015"/>
                        <a:pt x="1132538" y="659780"/>
                      </a:cubicBezTo>
                      <a:cubicBezTo>
                        <a:pt x="1134106" y="657820"/>
                        <a:pt x="1134125" y="655018"/>
                        <a:pt x="1134919" y="652637"/>
                      </a:cubicBezTo>
                      <a:cubicBezTo>
                        <a:pt x="1133332" y="650256"/>
                        <a:pt x="1132181" y="647517"/>
                        <a:pt x="1130157" y="645493"/>
                      </a:cubicBezTo>
                      <a:cubicBezTo>
                        <a:pt x="1127351" y="642687"/>
                        <a:pt x="1122407" y="641899"/>
                        <a:pt x="1120632" y="638349"/>
                      </a:cubicBezTo>
                      <a:cubicBezTo>
                        <a:pt x="1118122" y="633329"/>
                        <a:pt x="1119044" y="627236"/>
                        <a:pt x="1118250" y="621680"/>
                      </a:cubicBezTo>
                      <a:cubicBezTo>
                        <a:pt x="1119044" y="610568"/>
                        <a:pt x="1118080" y="599188"/>
                        <a:pt x="1120632" y="588343"/>
                      </a:cubicBezTo>
                      <a:cubicBezTo>
                        <a:pt x="1121403" y="585065"/>
                        <a:pt x="1124426" y="581552"/>
                        <a:pt x="1127775" y="581199"/>
                      </a:cubicBezTo>
                      <a:cubicBezTo>
                        <a:pt x="1140430" y="579867"/>
                        <a:pt x="1153175" y="582786"/>
                        <a:pt x="1165875" y="583580"/>
                      </a:cubicBezTo>
                      <a:cubicBezTo>
                        <a:pt x="1168256" y="585168"/>
                        <a:pt x="1170995" y="586319"/>
                        <a:pt x="1173019" y="588343"/>
                      </a:cubicBezTo>
                      <a:cubicBezTo>
                        <a:pt x="1175043" y="590367"/>
                        <a:pt x="1175005" y="594793"/>
                        <a:pt x="1177782" y="595487"/>
                      </a:cubicBezTo>
                      <a:cubicBezTo>
                        <a:pt x="1182466" y="596658"/>
                        <a:pt x="1187307" y="593899"/>
                        <a:pt x="1192069" y="593105"/>
                      </a:cubicBezTo>
                      <a:cubicBezTo>
                        <a:pt x="1194478" y="589492"/>
                        <a:pt x="1199213" y="583749"/>
                        <a:pt x="1199213" y="578818"/>
                      </a:cubicBezTo>
                      <a:cubicBezTo>
                        <a:pt x="1199213" y="574771"/>
                        <a:pt x="1197710" y="570863"/>
                        <a:pt x="1196832" y="566912"/>
                      </a:cubicBezTo>
                      <a:cubicBezTo>
                        <a:pt x="1194840" y="557950"/>
                        <a:pt x="1194719" y="558193"/>
                        <a:pt x="1192069" y="550243"/>
                      </a:cubicBezTo>
                      <a:cubicBezTo>
                        <a:pt x="1192863" y="527224"/>
                        <a:pt x="1192300" y="504119"/>
                        <a:pt x="1194450" y="481187"/>
                      </a:cubicBezTo>
                      <a:cubicBezTo>
                        <a:pt x="1194717" y="478337"/>
                        <a:pt x="1197933" y="476603"/>
                        <a:pt x="1199213" y="474043"/>
                      </a:cubicBezTo>
                      <a:cubicBezTo>
                        <a:pt x="1209072" y="454325"/>
                        <a:pt x="1192707" y="480229"/>
                        <a:pt x="1206357" y="459755"/>
                      </a:cubicBezTo>
                      <a:cubicBezTo>
                        <a:pt x="1211756" y="443559"/>
                        <a:pt x="1204969" y="463455"/>
                        <a:pt x="1213500" y="440705"/>
                      </a:cubicBezTo>
                      <a:cubicBezTo>
                        <a:pt x="1216134" y="433682"/>
                        <a:pt x="1215199" y="430890"/>
                        <a:pt x="1223025" y="426418"/>
                      </a:cubicBezTo>
                      <a:cubicBezTo>
                        <a:pt x="1225866" y="424794"/>
                        <a:pt x="1229403" y="424936"/>
                        <a:pt x="1232550" y="424037"/>
                      </a:cubicBezTo>
                      <a:cubicBezTo>
                        <a:pt x="1234964" y="423347"/>
                        <a:pt x="1237500" y="422874"/>
                        <a:pt x="1239694" y="421655"/>
                      </a:cubicBezTo>
                      <a:cubicBezTo>
                        <a:pt x="1252513" y="414533"/>
                        <a:pt x="1252447" y="413665"/>
                        <a:pt x="1261125" y="404987"/>
                      </a:cubicBezTo>
                      <a:cubicBezTo>
                        <a:pt x="1260331" y="401018"/>
                        <a:pt x="1260752" y="396594"/>
                        <a:pt x="1258744" y="393080"/>
                      </a:cubicBezTo>
                      <a:cubicBezTo>
                        <a:pt x="1256004" y="388284"/>
                        <a:pt x="1246227" y="386975"/>
                        <a:pt x="1242075" y="385937"/>
                      </a:cubicBezTo>
                      <a:cubicBezTo>
                        <a:pt x="1235198" y="365302"/>
                        <a:pt x="1237642" y="375963"/>
                        <a:pt x="1234932" y="350218"/>
                      </a:cubicBezTo>
                      <a:cubicBezTo>
                        <a:pt x="1234097" y="342285"/>
                        <a:pt x="1234930" y="334019"/>
                        <a:pt x="1232550" y="326405"/>
                      </a:cubicBezTo>
                      <a:cubicBezTo>
                        <a:pt x="1228940" y="314854"/>
                        <a:pt x="1222493" y="312908"/>
                        <a:pt x="1215882" y="304974"/>
                      </a:cubicBezTo>
                      <a:cubicBezTo>
                        <a:pt x="1214050" y="302775"/>
                        <a:pt x="1212707" y="300211"/>
                        <a:pt x="1211119" y="297830"/>
                      </a:cubicBezTo>
                      <a:cubicBezTo>
                        <a:pt x="1210325" y="295449"/>
                        <a:pt x="1209347" y="293122"/>
                        <a:pt x="1208738" y="290687"/>
                      </a:cubicBezTo>
                      <a:cubicBezTo>
                        <a:pt x="1205502" y="277740"/>
                        <a:pt x="1204120" y="266442"/>
                        <a:pt x="1208738" y="252587"/>
                      </a:cubicBezTo>
                      <a:cubicBezTo>
                        <a:pt x="1209532" y="250206"/>
                        <a:pt x="1213637" y="251328"/>
                        <a:pt x="1215882" y="250205"/>
                      </a:cubicBezTo>
                      <a:cubicBezTo>
                        <a:pt x="1234339" y="240976"/>
                        <a:pt x="1212218" y="249045"/>
                        <a:pt x="1230169" y="243062"/>
                      </a:cubicBezTo>
                      <a:cubicBezTo>
                        <a:pt x="1242602" y="244305"/>
                        <a:pt x="1252448" y="241528"/>
                        <a:pt x="1261125" y="250205"/>
                      </a:cubicBezTo>
                      <a:cubicBezTo>
                        <a:pt x="1263149" y="252229"/>
                        <a:pt x="1263653" y="255561"/>
                        <a:pt x="1265888" y="257349"/>
                      </a:cubicBezTo>
                      <a:cubicBezTo>
                        <a:pt x="1267848" y="258917"/>
                        <a:pt x="1270560" y="259294"/>
                        <a:pt x="1273032" y="259730"/>
                      </a:cubicBezTo>
                      <a:cubicBezTo>
                        <a:pt x="1284086" y="261681"/>
                        <a:pt x="1295257" y="262905"/>
                        <a:pt x="1306369" y="264493"/>
                      </a:cubicBezTo>
                      <a:cubicBezTo>
                        <a:pt x="1312080" y="281628"/>
                        <a:pt x="1305149" y="260224"/>
                        <a:pt x="1311132" y="281162"/>
                      </a:cubicBezTo>
                      <a:cubicBezTo>
                        <a:pt x="1311822" y="283575"/>
                        <a:pt x="1311738" y="286530"/>
                        <a:pt x="1313513" y="288305"/>
                      </a:cubicBezTo>
                      <a:cubicBezTo>
                        <a:pt x="1322963" y="297755"/>
                        <a:pt x="1326570" y="297522"/>
                        <a:pt x="1337325" y="300212"/>
                      </a:cubicBezTo>
                      <a:cubicBezTo>
                        <a:pt x="1348438" y="299418"/>
                        <a:pt x="1359590" y="299060"/>
                        <a:pt x="1370663" y="297830"/>
                      </a:cubicBezTo>
                      <a:cubicBezTo>
                        <a:pt x="1376062" y="297230"/>
                        <a:pt x="1390882" y="291885"/>
                        <a:pt x="1394475" y="290687"/>
                      </a:cubicBezTo>
                      <a:lnTo>
                        <a:pt x="1401619" y="288305"/>
                      </a:lnTo>
                      <a:cubicBezTo>
                        <a:pt x="1404000" y="287511"/>
                        <a:pt x="1406674" y="287316"/>
                        <a:pt x="1408763" y="285924"/>
                      </a:cubicBezTo>
                      <a:cubicBezTo>
                        <a:pt x="1418709" y="279294"/>
                        <a:pt x="1413883" y="283186"/>
                        <a:pt x="1423050" y="274018"/>
                      </a:cubicBezTo>
                      <a:cubicBezTo>
                        <a:pt x="1422256" y="259730"/>
                        <a:pt x="1423587" y="245164"/>
                        <a:pt x="1420669" y="231155"/>
                      </a:cubicBezTo>
                      <a:cubicBezTo>
                        <a:pt x="1419502" y="225552"/>
                        <a:pt x="1414319" y="221630"/>
                        <a:pt x="1411144" y="216868"/>
                      </a:cubicBezTo>
                      <a:lnTo>
                        <a:pt x="1406382" y="209724"/>
                      </a:lnTo>
                      <a:lnTo>
                        <a:pt x="1401619" y="202580"/>
                      </a:lnTo>
                      <a:cubicBezTo>
                        <a:pt x="1400032" y="200199"/>
                        <a:pt x="1399696" y="195792"/>
                        <a:pt x="1396857" y="195437"/>
                      </a:cubicBezTo>
                      <a:lnTo>
                        <a:pt x="1377807" y="193055"/>
                      </a:lnTo>
                      <a:cubicBezTo>
                        <a:pt x="1375426" y="190674"/>
                        <a:pt x="1372334" y="188836"/>
                        <a:pt x="1370663" y="185912"/>
                      </a:cubicBezTo>
                      <a:cubicBezTo>
                        <a:pt x="1369039" y="183071"/>
                        <a:pt x="1368664" y="179637"/>
                        <a:pt x="1368282" y="176387"/>
                      </a:cubicBezTo>
                      <a:cubicBezTo>
                        <a:pt x="1367073" y="166108"/>
                        <a:pt x="1367807" y="155602"/>
                        <a:pt x="1365900" y="145430"/>
                      </a:cubicBezTo>
                      <a:cubicBezTo>
                        <a:pt x="1365201" y="141702"/>
                        <a:pt x="1357868" y="134077"/>
                        <a:pt x="1353994" y="133524"/>
                      </a:cubicBezTo>
                      <a:cubicBezTo>
                        <a:pt x="1339828" y="131500"/>
                        <a:pt x="1325419" y="131937"/>
                        <a:pt x="1311132" y="131143"/>
                      </a:cubicBezTo>
                      <a:cubicBezTo>
                        <a:pt x="1307163" y="130349"/>
                        <a:pt x="1302593" y="131007"/>
                        <a:pt x="1299225" y="128762"/>
                      </a:cubicBezTo>
                      <a:cubicBezTo>
                        <a:pt x="1297136" y="127370"/>
                        <a:pt x="1296844" y="124128"/>
                        <a:pt x="1296844" y="121618"/>
                      </a:cubicBezTo>
                      <a:cubicBezTo>
                        <a:pt x="1296844" y="116005"/>
                        <a:pt x="1298431" y="110505"/>
                        <a:pt x="1299225" y="104949"/>
                      </a:cubicBezTo>
                      <a:cubicBezTo>
                        <a:pt x="1298431" y="101774"/>
                        <a:pt x="1299771" y="96888"/>
                        <a:pt x="1296844" y="95424"/>
                      </a:cubicBezTo>
                      <a:cubicBezTo>
                        <a:pt x="1293224" y="93614"/>
                        <a:pt x="1288920" y="97081"/>
                        <a:pt x="1284938" y="97805"/>
                      </a:cubicBezTo>
                      <a:cubicBezTo>
                        <a:pt x="1280187" y="98669"/>
                        <a:pt x="1275413" y="99393"/>
                        <a:pt x="1270650" y="100187"/>
                      </a:cubicBezTo>
                      <a:cubicBezTo>
                        <a:pt x="1230907" y="98767"/>
                        <a:pt x="1221106" y="103039"/>
                        <a:pt x="1194450" y="95424"/>
                      </a:cubicBezTo>
                      <a:cubicBezTo>
                        <a:pt x="1192037" y="94735"/>
                        <a:pt x="1189688" y="93837"/>
                        <a:pt x="1187307" y="93043"/>
                      </a:cubicBezTo>
                      <a:cubicBezTo>
                        <a:pt x="1184926" y="91455"/>
                        <a:pt x="1182794" y="89407"/>
                        <a:pt x="1180163" y="88280"/>
                      </a:cubicBezTo>
                      <a:cubicBezTo>
                        <a:pt x="1177155" y="86991"/>
                        <a:pt x="1173785" y="86798"/>
                        <a:pt x="1170638" y="85899"/>
                      </a:cubicBezTo>
                      <a:cubicBezTo>
                        <a:pt x="1168224" y="85209"/>
                        <a:pt x="1165875" y="84312"/>
                        <a:pt x="1163494" y="83518"/>
                      </a:cubicBezTo>
                      <a:cubicBezTo>
                        <a:pt x="1166458" y="79073"/>
                        <a:pt x="1176281" y="67868"/>
                        <a:pt x="1165875" y="62087"/>
                      </a:cubicBezTo>
                      <a:cubicBezTo>
                        <a:pt x="1160281" y="58979"/>
                        <a:pt x="1153175" y="63674"/>
                        <a:pt x="1146825" y="64468"/>
                      </a:cubicBezTo>
                      <a:cubicBezTo>
                        <a:pt x="1138888" y="62880"/>
                        <a:pt x="1129748" y="64195"/>
                        <a:pt x="1123013" y="59705"/>
                      </a:cubicBezTo>
                      <a:cubicBezTo>
                        <a:pt x="1112471" y="52677"/>
                        <a:pt x="1101772" y="46894"/>
                        <a:pt x="1094438" y="35893"/>
                      </a:cubicBezTo>
                      <a:cubicBezTo>
                        <a:pt x="1090651" y="30212"/>
                        <a:pt x="1084486" y="18940"/>
                        <a:pt x="1077769" y="14462"/>
                      </a:cubicBezTo>
                      <a:cubicBezTo>
                        <a:pt x="1075583" y="13005"/>
                        <a:pt x="1062549" y="10134"/>
                        <a:pt x="1061100" y="9699"/>
                      </a:cubicBezTo>
                      <a:cubicBezTo>
                        <a:pt x="1056292" y="8257"/>
                        <a:pt x="1046813" y="4937"/>
                        <a:pt x="1046813" y="4937"/>
                      </a:cubicBezTo>
                      <a:cubicBezTo>
                        <a:pt x="1044432" y="3349"/>
                        <a:pt x="1042521" y="412"/>
                        <a:pt x="1039669" y="174"/>
                      </a:cubicBezTo>
                      <a:cubicBezTo>
                        <a:pt x="1024247" y="-1112"/>
                        <a:pt x="1010920" y="4994"/>
                        <a:pt x="996807" y="9699"/>
                      </a:cubicBezTo>
                      <a:cubicBezTo>
                        <a:pt x="992044" y="11287"/>
                        <a:pt x="987527" y="14104"/>
                        <a:pt x="982519" y="14462"/>
                      </a:cubicBezTo>
                      <a:lnTo>
                        <a:pt x="949182" y="16843"/>
                      </a:lnTo>
                      <a:cubicBezTo>
                        <a:pt x="928246" y="22076"/>
                        <a:pt x="939291" y="19928"/>
                        <a:pt x="901557" y="21605"/>
                      </a:cubicBezTo>
                      <a:lnTo>
                        <a:pt x="832500" y="23987"/>
                      </a:lnTo>
                      <a:cubicBezTo>
                        <a:pt x="796990" y="38190"/>
                        <a:pt x="836822" y="23820"/>
                        <a:pt x="751538" y="31130"/>
                      </a:cubicBezTo>
                      <a:cubicBezTo>
                        <a:pt x="746536" y="31559"/>
                        <a:pt x="742261" y="35580"/>
                        <a:pt x="737250" y="35893"/>
                      </a:cubicBezTo>
                      <a:lnTo>
                        <a:pt x="699150" y="38274"/>
                      </a:lnTo>
                      <a:cubicBezTo>
                        <a:pt x="692704" y="42573"/>
                        <a:pt x="690039" y="44776"/>
                        <a:pt x="682482" y="47799"/>
                      </a:cubicBezTo>
                      <a:cubicBezTo>
                        <a:pt x="677821" y="49663"/>
                        <a:pt x="673184" y="52008"/>
                        <a:pt x="668194" y="52562"/>
                      </a:cubicBezTo>
                      <a:lnTo>
                        <a:pt x="646763" y="54943"/>
                      </a:lnTo>
                      <a:cubicBezTo>
                        <a:pt x="642000" y="54149"/>
                        <a:pt x="636141" y="55704"/>
                        <a:pt x="632475" y="52562"/>
                      </a:cubicBezTo>
                      <a:cubicBezTo>
                        <a:pt x="629402" y="49928"/>
                        <a:pt x="632060" y="44193"/>
                        <a:pt x="630094" y="40655"/>
                      </a:cubicBezTo>
                      <a:cubicBezTo>
                        <a:pt x="626697" y="34540"/>
                        <a:pt x="619110" y="30157"/>
                        <a:pt x="613425" y="26368"/>
                      </a:cubicBezTo>
                      <a:cubicBezTo>
                        <a:pt x="611044" y="27162"/>
                        <a:pt x="608476" y="27530"/>
                        <a:pt x="606282" y="28749"/>
                      </a:cubicBezTo>
                      <a:cubicBezTo>
                        <a:pt x="601278" y="31529"/>
                        <a:pt x="597607" y="37152"/>
                        <a:pt x="591994" y="38274"/>
                      </a:cubicBezTo>
                      <a:cubicBezTo>
                        <a:pt x="588025" y="39068"/>
                        <a:pt x="584014" y="39673"/>
                        <a:pt x="580088" y="40655"/>
                      </a:cubicBezTo>
                      <a:cubicBezTo>
                        <a:pt x="577653" y="41264"/>
                        <a:pt x="575394" y="42492"/>
                        <a:pt x="572944" y="43037"/>
                      </a:cubicBezTo>
                      <a:cubicBezTo>
                        <a:pt x="568231" y="44084"/>
                        <a:pt x="563419" y="44624"/>
                        <a:pt x="558657" y="45418"/>
                      </a:cubicBezTo>
                      <a:cubicBezTo>
                        <a:pt x="554688" y="47005"/>
                        <a:pt x="550942" y="49342"/>
                        <a:pt x="546750" y="50180"/>
                      </a:cubicBezTo>
                      <a:cubicBezTo>
                        <a:pt x="524441" y="54642"/>
                        <a:pt x="510886" y="51758"/>
                        <a:pt x="487219" y="50180"/>
                      </a:cubicBezTo>
                      <a:cubicBezTo>
                        <a:pt x="484838" y="47799"/>
                        <a:pt x="482815" y="44994"/>
                        <a:pt x="480075" y="43037"/>
                      </a:cubicBezTo>
                      <a:cubicBezTo>
                        <a:pt x="472043" y="37300"/>
                        <a:pt x="468201" y="38017"/>
                        <a:pt x="458644" y="35893"/>
                      </a:cubicBezTo>
                      <a:cubicBezTo>
                        <a:pt x="455449" y="35183"/>
                        <a:pt x="452294" y="34306"/>
                        <a:pt x="449119" y="33512"/>
                      </a:cubicBezTo>
                      <a:cubicBezTo>
                        <a:pt x="448894" y="33343"/>
                        <a:pt x="434539" y="22301"/>
                        <a:pt x="432450" y="21605"/>
                      </a:cubicBezTo>
                      <a:cubicBezTo>
                        <a:pt x="426120" y="19495"/>
                        <a:pt x="396818" y="17090"/>
                        <a:pt x="394350" y="16843"/>
                      </a:cubicBezTo>
                      <a:cubicBezTo>
                        <a:pt x="390381" y="16049"/>
                        <a:pt x="386395" y="15340"/>
                        <a:pt x="382444" y="14462"/>
                      </a:cubicBezTo>
                      <a:cubicBezTo>
                        <a:pt x="379249" y="13752"/>
                        <a:pt x="376166" y="12486"/>
                        <a:pt x="372919" y="12080"/>
                      </a:cubicBezTo>
                      <a:cubicBezTo>
                        <a:pt x="363435" y="10894"/>
                        <a:pt x="353869" y="10493"/>
                        <a:pt x="344344" y="9699"/>
                      </a:cubicBezTo>
                      <a:cubicBezTo>
                        <a:pt x="341963" y="7318"/>
                        <a:pt x="340212" y="4061"/>
                        <a:pt x="337200" y="2555"/>
                      </a:cubicBezTo>
                      <a:cubicBezTo>
                        <a:pt x="328048" y="-2021"/>
                        <a:pt x="320353" y="997"/>
                        <a:pt x="311007" y="2555"/>
                      </a:cubicBezTo>
                      <a:cubicBezTo>
                        <a:pt x="307832" y="4143"/>
                        <a:pt x="304806" y="6072"/>
                        <a:pt x="301482" y="7318"/>
                      </a:cubicBezTo>
                      <a:cubicBezTo>
                        <a:pt x="298418" y="8467"/>
                        <a:pt x="295152" y="8989"/>
                        <a:pt x="291957" y="9699"/>
                      </a:cubicBezTo>
                      <a:cubicBezTo>
                        <a:pt x="268743" y="14857"/>
                        <a:pt x="271025" y="12555"/>
                        <a:pt x="234807" y="14462"/>
                      </a:cubicBezTo>
                      <a:cubicBezTo>
                        <a:pt x="201110" y="25693"/>
                        <a:pt x="232233" y="16085"/>
                        <a:pt x="144319" y="19224"/>
                      </a:cubicBezTo>
                      <a:cubicBezTo>
                        <a:pt x="67072" y="21983"/>
                        <a:pt x="58991" y="41449"/>
                        <a:pt x="39544" y="47799"/>
                      </a:cubicBezTo>
                      <a:close/>
                    </a:path>
                  </a:pathLst>
                </a:custGeom>
                <a:pattFill prst="pct80">
                  <a:fgClr>
                    <a:srgbClr val="6EA238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EFEB6"/>
                    </a:clrFrom>
                    <a:clrTo>
                      <a:srgbClr val="FEFEB6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9894" y="1667055"/>
                  <a:ext cx="1366126" cy="92593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grpSp>
            <p:nvGrpSpPr>
              <p:cNvPr id="79" name="Group 78"/>
              <p:cNvGrpSpPr/>
              <p:nvPr/>
            </p:nvGrpSpPr>
            <p:grpSpPr>
              <a:xfrm>
                <a:off x="2059917" y="1608930"/>
                <a:ext cx="1724025" cy="2201621"/>
                <a:chOff x="2059917" y="1608930"/>
                <a:chExt cx="1724025" cy="2201621"/>
              </a:xfrm>
            </p:grpSpPr>
            <p:sp>
              <p:nvSpPr>
                <p:cNvPr id="99" name="Freeform 98"/>
                <p:cNvSpPr/>
                <p:nvPr/>
              </p:nvSpPr>
              <p:spPr>
                <a:xfrm>
                  <a:off x="2059917" y="1608930"/>
                  <a:ext cx="1724025" cy="2201621"/>
                </a:xfrm>
                <a:custGeom>
                  <a:avLst/>
                  <a:gdLst>
                    <a:gd name="connsiteX0" fmla="*/ 442913 w 1714500"/>
                    <a:gd name="connsiteY0" fmla="*/ 0 h 2200827"/>
                    <a:gd name="connsiteX1" fmla="*/ 409575 w 1714500"/>
                    <a:gd name="connsiteY1" fmla="*/ 4763 h 2200827"/>
                    <a:gd name="connsiteX2" fmla="*/ 400050 w 1714500"/>
                    <a:gd name="connsiteY2" fmla="*/ 23813 h 2200827"/>
                    <a:gd name="connsiteX3" fmla="*/ 381000 w 1714500"/>
                    <a:gd name="connsiteY3" fmla="*/ 52388 h 2200827"/>
                    <a:gd name="connsiteX4" fmla="*/ 376238 w 1714500"/>
                    <a:gd name="connsiteY4" fmla="*/ 142875 h 2200827"/>
                    <a:gd name="connsiteX5" fmla="*/ 371475 w 1714500"/>
                    <a:gd name="connsiteY5" fmla="*/ 157163 h 2200827"/>
                    <a:gd name="connsiteX6" fmla="*/ 361950 w 1714500"/>
                    <a:gd name="connsiteY6" fmla="*/ 171450 h 2200827"/>
                    <a:gd name="connsiteX7" fmla="*/ 347663 w 1714500"/>
                    <a:gd name="connsiteY7" fmla="*/ 180975 h 2200827"/>
                    <a:gd name="connsiteX8" fmla="*/ 328613 w 1714500"/>
                    <a:gd name="connsiteY8" fmla="*/ 223838 h 2200827"/>
                    <a:gd name="connsiteX9" fmla="*/ 323850 w 1714500"/>
                    <a:gd name="connsiteY9" fmla="*/ 238125 h 2200827"/>
                    <a:gd name="connsiteX10" fmla="*/ 314325 w 1714500"/>
                    <a:gd name="connsiteY10" fmla="*/ 252413 h 2200827"/>
                    <a:gd name="connsiteX11" fmla="*/ 314325 w 1714500"/>
                    <a:gd name="connsiteY11" fmla="*/ 471488 h 2200827"/>
                    <a:gd name="connsiteX12" fmla="*/ 347663 w 1714500"/>
                    <a:gd name="connsiteY12" fmla="*/ 504825 h 2200827"/>
                    <a:gd name="connsiteX13" fmla="*/ 361950 w 1714500"/>
                    <a:gd name="connsiteY13" fmla="*/ 514350 h 2200827"/>
                    <a:gd name="connsiteX14" fmla="*/ 381000 w 1714500"/>
                    <a:gd name="connsiteY14" fmla="*/ 519113 h 2200827"/>
                    <a:gd name="connsiteX15" fmla="*/ 395288 w 1714500"/>
                    <a:gd name="connsiteY15" fmla="*/ 547688 h 2200827"/>
                    <a:gd name="connsiteX16" fmla="*/ 409575 w 1714500"/>
                    <a:gd name="connsiteY16" fmla="*/ 552450 h 2200827"/>
                    <a:gd name="connsiteX17" fmla="*/ 419100 w 1714500"/>
                    <a:gd name="connsiteY17" fmla="*/ 628650 h 2200827"/>
                    <a:gd name="connsiteX18" fmla="*/ 423863 w 1714500"/>
                    <a:gd name="connsiteY18" fmla="*/ 642938 h 2200827"/>
                    <a:gd name="connsiteX19" fmla="*/ 419100 w 1714500"/>
                    <a:gd name="connsiteY19" fmla="*/ 671513 h 2200827"/>
                    <a:gd name="connsiteX20" fmla="*/ 414338 w 1714500"/>
                    <a:gd name="connsiteY20" fmla="*/ 685800 h 2200827"/>
                    <a:gd name="connsiteX21" fmla="*/ 409575 w 1714500"/>
                    <a:gd name="connsiteY21" fmla="*/ 719138 h 2200827"/>
                    <a:gd name="connsiteX22" fmla="*/ 404813 w 1714500"/>
                    <a:gd name="connsiteY22" fmla="*/ 733425 h 2200827"/>
                    <a:gd name="connsiteX23" fmla="*/ 390525 w 1714500"/>
                    <a:gd name="connsiteY23" fmla="*/ 738188 h 2200827"/>
                    <a:gd name="connsiteX24" fmla="*/ 385763 w 1714500"/>
                    <a:gd name="connsiteY24" fmla="*/ 781050 h 2200827"/>
                    <a:gd name="connsiteX25" fmla="*/ 400050 w 1714500"/>
                    <a:gd name="connsiteY25" fmla="*/ 790575 h 2200827"/>
                    <a:gd name="connsiteX26" fmla="*/ 419100 w 1714500"/>
                    <a:gd name="connsiteY26" fmla="*/ 942975 h 2200827"/>
                    <a:gd name="connsiteX27" fmla="*/ 428625 w 1714500"/>
                    <a:gd name="connsiteY27" fmla="*/ 957263 h 2200827"/>
                    <a:gd name="connsiteX28" fmla="*/ 433388 w 1714500"/>
                    <a:gd name="connsiteY28" fmla="*/ 1057275 h 2200827"/>
                    <a:gd name="connsiteX29" fmla="*/ 442913 w 1714500"/>
                    <a:gd name="connsiteY29" fmla="*/ 1071563 h 2200827"/>
                    <a:gd name="connsiteX30" fmla="*/ 447675 w 1714500"/>
                    <a:gd name="connsiteY30" fmla="*/ 1090613 h 2200827"/>
                    <a:gd name="connsiteX31" fmla="*/ 442913 w 1714500"/>
                    <a:gd name="connsiteY31" fmla="*/ 1190625 h 2200827"/>
                    <a:gd name="connsiteX32" fmla="*/ 414338 w 1714500"/>
                    <a:gd name="connsiteY32" fmla="*/ 1200150 h 2200827"/>
                    <a:gd name="connsiteX33" fmla="*/ 404813 w 1714500"/>
                    <a:gd name="connsiteY33" fmla="*/ 1214438 h 2200827"/>
                    <a:gd name="connsiteX34" fmla="*/ 371475 w 1714500"/>
                    <a:gd name="connsiteY34" fmla="*/ 1233488 h 2200827"/>
                    <a:gd name="connsiteX35" fmla="*/ 352425 w 1714500"/>
                    <a:gd name="connsiteY35" fmla="*/ 1266825 h 2200827"/>
                    <a:gd name="connsiteX36" fmla="*/ 357188 w 1714500"/>
                    <a:gd name="connsiteY36" fmla="*/ 1300163 h 2200827"/>
                    <a:gd name="connsiteX37" fmla="*/ 371475 w 1714500"/>
                    <a:gd name="connsiteY37" fmla="*/ 1314450 h 2200827"/>
                    <a:gd name="connsiteX38" fmla="*/ 366713 w 1714500"/>
                    <a:gd name="connsiteY38" fmla="*/ 1362075 h 2200827"/>
                    <a:gd name="connsiteX39" fmla="*/ 314325 w 1714500"/>
                    <a:gd name="connsiteY39" fmla="*/ 1376363 h 2200827"/>
                    <a:gd name="connsiteX40" fmla="*/ 300038 w 1714500"/>
                    <a:gd name="connsiteY40" fmla="*/ 1381125 h 2200827"/>
                    <a:gd name="connsiteX41" fmla="*/ 219075 w 1714500"/>
                    <a:gd name="connsiteY41" fmla="*/ 1385888 h 2200827"/>
                    <a:gd name="connsiteX42" fmla="*/ 204788 w 1714500"/>
                    <a:gd name="connsiteY42" fmla="*/ 1376363 h 2200827"/>
                    <a:gd name="connsiteX43" fmla="*/ 185738 w 1714500"/>
                    <a:gd name="connsiteY43" fmla="*/ 1371600 h 2200827"/>
                    <a:gd name="connsiteX44" fmla="*/ 157163 w 1714500"/>
                    <a:gd name="connsiteY44" fmla="*/ 1352550 h 2200827"/>
                    <a:gd name="connsiteX45" fmla="*/ 133350 w 1714500"/>
                    <a:gd name="connsiteY45" fmla="*/ 1347788 h 2200827"/>
                    <a:gd name="connsiteX46" fmla="*/ 104775 w 1714500"/>
                    <a:gd name="connsiteY46" fmla="*/ 1338263 h 2200827"/>
                    <a:gd name="connsiteX47" fmla="*/ 76200 w 1714500"/>
                    <a:gd name="connsiteY47" fmla="*/ 1328738 h 2200827"/>
                    <a:gd name="connsiteX48" fmla="*/ 61913 w 1714500"/>
                    <a:gd name="connsiteY48" fmla="*/ 1323975 h 2200827"/>
                    <a:gd name="connsiteX49" fmla="*/ 42863 w 1714500"/>
                    <a:gd name="connsiteY49" fmla="*/ 1319213 h 2200827"/>
                    <a:gd name="connsiteX50" fmla="*/ 28575 w 1714500"/>
                    <a:gd name="connsiteY50" fmla="*/ 1323975 h 2200827"/>
                    <a:gd name="connsiteX51" fmla="*/ 14288 w 1714500"/>
                    <a:gd name="connsiteY51" fmla="*/ 1376363 h 2200827"/>
                    <a:gd name="connsiteX52" fmla="*/ 4763 w 1714500"/>
                    <a:gd name="connsiteY52" fmla="*/ 1404938 h 2200827"/>
                    <a:gd name="connsiteX53" fmla="*/ 0 w 1714500"/>
                    <a:gd name="connsiteY53" fmla="*/ 1419225 h 2200827"/>
                    <a:gd name="connsiteX54" fmla="*/ 4763 w 1714500"/>
                    <a:gd name="connsiteY54" fmla="*/ 1452563 h 2200827"/>
                    <a:gd name="connsiteX55" fmla="*/ 33338 w 1714500"/>
                    <a:gd name="connsiteY55" fmla="*/ 1457325 h 2200827"/>
                    <a:gd name="connsiteX56" fmla="*/ 61913 w 1714500"/>
                    <a:gd name="connsiteY56" fmla="*/ 1466850 h 2200827"/>
                    <a:gd name="connsiteX57" fmla="*/ 80963 w 1714500"/>
                    <a:gd name="connsiteY57" fmla="*/ 1471613 h 2200827"/>
                    <a:gd name="connsiteX58" fmla="*/ 109538 w 1714500"/>
                    <a:gd name="connsiteY58" fmla="*/ 1490663 h 2200827"/>
                    <a:gd name="connsiteX59" fmla="*/ 133350 w 1714500"/>
                    <a:gd name="connsiteY59" fmla="*/ 1514475 h 2200827"/>
                    <a:gd name="connsiteX60" fmla="*/ 138113 w 1714500"/>
                    <a:gd name="connsiteY60" fmla="*/ 1528763 h 2200827"/>
                    <a:gd name="connsiteX61" fmla="*/ 147638 w 1714500"/>
                    <a:gd name="connsiteY61" fmla="*/ 1543050 h 2200827"/>
                    <a:gd name="connsiteX62" fmla="*/ 152400 w 1714500"/>
                    <a:gd name="connsiteY62" fmla="*/ 1571625 h 2200827"/>
                    <a:gd name="connsiteX63" fmla="*/ 157163 w 1714500"/>
                    <a:gd name="connsiteY63" fmla="*/ 1585913 h 2200827"/>
                    <a:gd name="connsiteX64" fmla="*/ 171450 w 1714500"/>
                    <a:gd name="connsiteY64" fmla="*/ 1628775 h 2200827"/>
                    <a:gd name="connsiteX65" fmla="*/ 185738 w 1714500"/>
                    <a:gd name="connsiteY65" fmla="*/ 1619250 h 2200827"/>
                    <a:gd name="connsiteX66" fmla="*/ 219075 w 1714500"/>
                    <a:gd name="connsiteY66" fmla="*/ 1624013 h 2200827"/>
                    <a:gd name="connsiteX67" fmla="*/ 228600 w 1714500"/>
                    <a:gd name="connsiteY67" fmla="*/ 1652588 h 2200827"/>
                    <a:gd name="connsiteX68" fmla="*/ 238125 w 1714500"/>
                    <a:gd name="connsiteY68" fmla="*/ 1666875 h 2200827"/>
                    <a:gd name="connsiteX69" fmla="*/ 247650 w 1714500"/>
                    <a:gd name="connsiteY69" fmla="*/ 1700213 h 2200827"/>
                    <a:gd name="connsiteX70" fmla="*/ 252413 w 1714500"/>
                    <a:gd name="connsiteY70" fmla="*/ 1714500 h 2200827"/>
                    <a:gd name="connsiteX71" fmla="*/ 261938 w 1714500"/>
                    <a:gd name="connsiteY71" fmla="*/ 1771650 h 2200827"/>
                    <a:gd name="connsiteX72" fmla="*/ 276225 w 1714500"/>
                    <a:gd name="connsiteY72" fmla="*/ 1804988 h 2200827"/>
                    <a:gd name="connsiteX73" fmla="*/ 290513 w 1714500"/>
                    <a:gd name="connsiteY73" fmla="*/ 1809750 h 2200827"/>
                    <a:gd name="connsiteX74" fmla="*/ 295275 w 1714500"/>
                    <a:gd name="connsiteY74" fmla="*/ 1824038 h 2200827"/>
                    <a:gd name="connsiteX75" fmla="*/ 295275 w 1714500"/>
                    <a:gd name="connsiteY75" fmla="*/ 1857375 h 2200827"/>
                    <a:gd name="connsiteX76" fmla="*/ 309563 w 1714500"/>
                    <a:gd name="connsiteY76" fmla="*/ 1866900 h 2200827"/>
                    <a:gd name="connsiteX77" fmla="*/ 319088 w 1714500"/>
                    <a:gd name="connsiteY77" fmla="*/ 1895475 h 2200827"/>
                    <a:gd name="connsiteX78" fmla="*/ 347663 w 1714500"/>
                    <a:gd name="connsiteY78" fmla="*/ 1909763 h 2200827"/>
                    <a:gd name="connsiteX79" fmla="*/ 381000 w 1714500"/>
                    <a:gd name="connsiteY79" fmla="*/ 1933575 h 2200827"/>
                    <a:gd name="connsiteX80" fmla="*/ 376238 w 1714500"/>
                    <a:gd name="connsiteY80" fmla="*/ 1947863 h 2200827"/>
                    <a:gd name="connsiteX81" fmla="*/ 361950 w 1714500"/>
                    <a:gd name="connsiteY81" fmla="*/ 1952625 h 2200827"/>
                    <a:gd name="connsiteX82" fmla="*/ 347663 w 1714500"/>
                    <a:gd name="connsiteY82" fmla="*/ 1966913 h 2200827"/>
                    <a:gd name="connsiteX83" fmla="*/ 342900 w 1714500"/>
                    <a:gd name="connsiteY83" fmla="*/ 1981200 h 2200827"/>
                    <a:gd name="connsiteX84" fmla="*/ 361950 w 1714500"/>
                    <a:gd name="connsiteY84" fmla="*/ 2005013 h 2200827"/>
                    <a:gd name="connsiteX85" fmla="*/ 376238 w 1714500"/>
                    <a:gd name="connsiteY85" fmla="*/ 2019300 h 2200827"/>
                    <a:gd name="connsiteX86" fmla="*/ 395288 w 1714500"/>
                    <a:gd name="connsiteY86" fmla="*/ 2047875 h 2200827"/>
                    <a:gd name="connsiteX87" fmla="*/ 404813 w 1714500"/>
                    <a:gd name="connsiteY87" fmla="*/ 2062163 h 2200827"/>
                    <a:gd name="connsiteX88" fmla="*/ 423863 w 1714500"/>
                    <a:gd name="connsiteY88" fmla="*/ 2085975 h 2200827"/>
                    <a:gd name="connsiteX89" fmla="*/ 447675 w 1714500"/>
                    <a:gd name="connsiteY89" fmla="*/ 2109788 h 2200827"/>
                    <a:gd name="connsiteX90" fmla="*/ 457200 w 1714500"/>
                    <a:gd name="connsiteY90" fmla="*/ 2138363 h 2200827"/>
                    <a:gd name="connsiteX91" fmla="*/ 500063 w 1714500"/>
                    <a:gd name="connsiteY91" fmla="*/ 2171700 h 2200827"/>
                    <a:gd name="connsiteX92" fmla="*/ 533400 w 1714500"/>
                    <a:gd name="connsiteY92" fmla="*/ 2176463 h 2200827"/>
                    <a:gd name="connsiteX93" fmla="*/ 547688 w 1714500"/>
                    <a:gd name="connsiteY93" fmla="*/ 2185988 h 2200827"/>
                    <a:gd name="connsiteX94" fmla="*/ 561975 w 1714500"/>
                    <a:gd name="connsiteY94" fmla="*/ 2200275 h 2200827"/>
                    <a:gd name="connsiteX95" fmla="*/ 600075 w 1714500"/>
                    <a:gd name="connsiteY95" fmla="*/ 2195513 h 2200827"/>
                    <a:gd name="connsiteX96" fmla="*/ 642938 w 1714500"/>
                    <a:gd name="connsiteY96" fmla="*/ 2162175 h 2200827"/>
                    <a:gd name="connsiteX97" fmla="*/ 647700 w 1714500"/>
                    <a:gd name="connsiteY97" fmla="*/ 2143125 h 2200827"/>
                    <a:gd name="connsiteX98" fmla="*/ 661988 w 1714500"/>
                    <a:gd name="connsiteY98" fmla="*/ 2133600 h 2200827"/>
                    <a:gd name="connsiteX99" fmla="*/ 671513 w 1714500"/>
                    <a:gd name="connsiteY99" fmla="*/ 2119313 h 2200827"/>
                    <a:gd name="connsiteX100" fmla="*/ 685800 w 1714500"/>
                    <a:gd name="connsiteY100" fmla="*/ 2090738 h 2200827"/>
                    <a:gd name="connsiteX101" fmla="*/ 700088 w 1714500"/>
                    <a:gd name="connsiteY101" fmla="*/ 2085975 h 2200827"/>
                    <a:gd name="connsiteX102" fmla="*/ 728663 w 1714500"/>
                    <a:gd name="connsiteY102" fmla="*/ 2071688 h 2200827"/>
                    <a:gd name="connsiteX103" fmla="*/ 742950 w 1714500"/>
                    <a:gd name="connsiteY103" fmla="*/ 2062163 h 2200827"/>
                    <a:gd name="connsiteX104" fmla="*/ 752475 w 1714500"/>
                    <a:gd name="connsiteY104" fmla="*/ 2033588 h 2200827"/>
                    <a:gd name="connsiteX105" fmla="*/ 766763 w 1714500"/>
                    <a:gd name="connsiteY105" fmla="*/ 2019300 h 2200827"/>
                    <a:gd name="connsiteX106" fmla="*/ 823913 w 1714500"/>
                    <a:gd name="connsiteY106" fmla="*/ 2024063 h 2200827"/>
                    <a:gd name="connsiteX107" fmla="*/ 842963 w 1714500"/>
                    <a:gd name="connsiteY107" fmla="*/ 2052638 h 2200827"/>
                    <a:gd name="connsiteX108" fmla="*/ 866775 w 1714500"/>
                    <a:gd name="connsiteY108" fmla="*/ 2076450 h 2200827"/>
                    <a:gd name="connsiteX109" fmla="*/ 895350 w 1714500"/>
                    <a:gd name="connsiteY109" fmla="*/ 2071688 h 2200827"/>
                    <a:gd name="connsiteX110" fmla="*/ 919163 w 1714500"/>
                    <a:gd name="connsiteY110" fmla="*/ 2024063 h 2200827"/>
                    <a:gd name="connsiteX111" fmla="*/ 990600 w 1714500"/>
                    <a:gd name="connsiteY111" fmla="*/ 2028825 h 2200827"/>
                    <a:gd name="connsiteX112" fmla="*/ 1004888 w 1714500"/>
                    <a:gd name="connsiteY112" fmla="*/ 2033588 h 2200827"/>
                    <a:gd name="connsiteX113" fmla="*/ 1014413 w 1714500"/>
                    <a:gd name="connsiteY113" fmla="*/ 2047875 h 2200827"/>
                    <a:gd name="connsiteX114" fmla="*/ 1028700 w 1714500"/>
                    <a:gd name="connsiteY114" fmla="*/ 2043113 h 2200827"/>
                    <a:gd name="connsiteX115" fmla="*/ 1042988 w 1714500"/>
                    <a:gd name="connsiteY115" fmla="*/ 2028825 h 2200827"/>
                    <a:gd name="connsiteX116" fmla="*/ 1057275 w 1714500"/>
                    <a:gd name="connsiteY116" fmla="*/ 2019300 h 2200827"/>
                    <a:gd name="connsiteX117" fmla="*/ 1109663 w 1714500"/>
                    <a:gd name="connsiteY117" fmla="*/ 2024063 h 2200827"/>
                    <a:gd name="connsiteX118" fmla="*/ 1143000 w 1714500"/>
                    <a:gd name="connsiteY118" fmla="*/ 2000250 h 2200827"/>
                    <a:gd name="connsiteX119" fmla="*/ 1128713 w 1714500"/>
                    <a:gd name="connsiteY119" fmla="*/ 1990725 h 2200827"/>
                    <a:gd name="connsiteX120" fmla="*/ 1119188 w 1714500"/>
                    <a:gd name="connsiteY120" fmla="*/ 1976438 h 2200827"/>
                    <a:gd name="connsiteX121" fmla="*/ 1143000 w 1714500"/>
                    <a:gd name="connsiteY121" fmla="*/ 1924050 h 2200827"/>
                    <a:gd name="connsiteX122" fmla="*/ 1152525 w 1714500"/>
                    <a:gd name="connsiteY122" fmla="*/ 1895475 h 2200827"/>
                    <a:gd name="connsiteX123" fmla="*/ 1147763 w 1714500"/>
                    <a:gd name="connsiteY123" fmla="*/ 1847850 h 2200827"/>
                    <a:gd name="connsiteX124" fmla="*/ 1133475 w 1714500"/>
                    <a:gd name="connsiteY124" fmla="*/ 1833563 h 2200827"/>
                    <a:gd name="connsiteX125" fmla="*/ 1128713 w 1714500"/>
                    <a:gd name="connsiteY125" fmla="*/ 1819275 h 2200827"/>
                    <a:gd name="connsiteX126" fmla="*/ 1133475 w 1714500"/>
                    <a:gd name="connsiteY126" fmla="*/ 1790700 h 2200827"/>
                    <a:gd name="connsiteX127" fmla="*/ 1147763 w 1714500"/>
                    <a:gd name="connsiteY127" fmla="*/ 1785938 h 2200827"/>
                    <a:gd name="connsiteX128" fmla="*/ 1133475 w 1714500"/>
                    <a:gd name="connsiteY128" fmla="*/ 1771650 h 2200827"/>
                    <a:gd name="connsiteX129" fmla="*/ 1114425 w 1714500"/>
                    <a:gd name="connsiteY129" fmla="*/ 1743075 h 2200827"/>
                    <a:gd name="connsiteX130" fmla="*/ 1104900 w 1714500"/>
                    <a:gd name="connsiteY130" fmla="*/ 1728788 h 2200827"/>
                    <a:gd name="connsiteX131" fmla="*/ 1119188 w 1714500"/>
                    <a:gd name="connsiteY131" fmla="*/ 1671638 h 2200827"/>
                    <a:gd name="connsiteX132" fmla="*/ 1147763 w 1714500"/>
                    <a:gd name="connsiteY132" fmla="*/ 1652588 h 2200827"/>
                    <a:gd name="connsiteX133" fmla="*/ 1152525 w 1714500"/>
                    <a:gd name="connsiteY133" fmla="*/ 1638300 h 2200827"/>
                    <a:gd name="connsiteX134" fmla="*/ 1200150 w 1714500"/>
                    <a:gd name="connsiteY134" fmla="*/ 1633538 h 2200827"/>
                    <a:gd name="connsiteX135" fmla="*/ 1228725 w 1714500"/>
                    <a:gd name="connsiteY135" fmla="*/ 1638300 h 2200827"/>
                    <a:gd name="connsiteX136" fmla="*/ 1243013 w 1714500"/>
                    <a:gd name="connsiteY136" fmla="*/ 1643063 h 2200827"/>
                    <a:gd name="connsiteX137" fmla="*/ 1252538 w 1714500"/>
                    <a:gd name="connsiteY137" fmla="*/ 1614488 h 2200827"/>
                    <a:gd name="connsiteX138" fmla="*/ 1209675 w 1714500"/>
                    <a:gd name="connsiteY138" fmla="*/ 1600200 h 2200827"/>
                    <a:gd name="connsiteX139" fmla="*/ 1204913 w 1714500"/>
                    <a:gd name="connsiteY139" fmla="*/ 1581150 h 2200827"/>
                    <a:gd name="connsiteX140" fmla="*/ 1195388 w 1714500"/>
                    <a:gd name="connsiteY140" fmla="*/ 1566863 h 2200827"/>
                    <a:gd name="connsiteX141" fmla="*/ 1190625 w 1714500"/>
                    <a:gd name="connsiteY141" fmla="*/ 1533525 h 2200827"/>
                    <a:gd name="connsiteX142" fmla="*/ 1185863 w 1714500"/>
                    <a:gd name="connsiteY142" fmla="*/ 1514475 h 2200827"/>
                    <a:gd name="connsiteX143" fmla="*/ 1285875 w 1714500"/>
                    <a:gd name="connsiteY143" fmla="*/ 1466850 h 2200827"/>
                    <a:gd name="connsiteX144" fmla="*/ 1290638 w 1714500"/>
                    <a:gd name="connsiteY144" fmla="*/ 1395413 h 2200827"/>
                    <a:gd name="connsiteX145" fmla="*/ 1300163 w 1714500"/>
                    <a:gd name="connsiteY145" fmla="*/ 1366838 h 2200827"/>
                    <a:gd name="connsiteX146" fmla="*/ 1304925 w 1714500"/>
                    <a:gd name="connsiteY146" fmla="*/ 1347788 h 2200827"/>
                    <a:gd name="connsiteX147" fmla="*/ 1314450 w 1714500"/>
                    <a:gd name="connsiteY147" fmla="*/ 1333500 h 2200827"/>
                    <a:gd name="connsiteX148" fmla="*/ 1319213 w 1714500"/>
                    <a:gd name="connsiteY148" fmla="*/ 1314450 h 2200827"/>
                    <a:gd name="connsiteX149" fmla="*/ 1333500 w 1714500"/>
                    <a:gd name="connsiteY149" fmla="*/ 1304925 h 2200827"/>
                    <a:gd name="connsiteX150" fmla="*/ 1419225 w 1714500"/>
                    <a:gd name="connsiteY150" fmla="*/ 1300163 h 2200827"/>
                    <a:gd name="connsiteX151" fmla="*/ 1433513 w 1714500"/>
                    <a:gd name="connsiteY151" fmla="*/ 1295400 h 2200827"/>
                    <a:gd name="connsiteX152" fmla="*/ 1466850 w 1714500"/>
                    <a:gd name="connsiteY152" fmla="*/ 1271588 h 2200827"/>
                    <a:gd name="connsiteX153" fmla="*/ 1476375 w 1714500"/>
                    <a:gd name="connsiteY153" fmla="*/ 1243013 h 2200827"/>
                    <a:gd name="connsiteX154" fmla="*/ 1481138 w 1714500"/>
                    <a:gd name="connsiteY154" fmla="*/ 1228725 h 2200827"/>
                    <a:gd name="connsiteX155" fmla="*/ 1500188 w 1714500"/>
                    <a:gd name="connsiteY155" fmla="*/ 1200150 h 2200827"/>
                    <a:gd name="connsiteX156" fmla="*/ 1509713 w 1714500"/>
                    <a:gd name="connsiteY156" fmla="*/ 1185863 h 2200827"/>
                    <a:gd name="connsiteX157" fmla="*/ 1519238 w 1714500"/>
                    <a:gd name="connsiteY157" fmla="*/ 1171575 h 2200827"/>
                    <a:gd name="connsiteX158" fmla="*/ 1543050 w 1714500"/>
                    <a:gd name="connsiteY158" fmla="*/ 1143000 h 2200827"/>
                    <a:gd name="connsiteX159" fmla="*/ 1547813 w 1714500"/>
                    <a:gd name="connsiteY159" fmla="*/ 1128713 h 2200827"/>
                    <a:gd name="connsiteX160" fmla="*/ 1543050 w 1714500"/>
                    <a:gd name="connsiteY160" fmla="*/ 1104900 h 2200827"/>
                    <a:gd name="connsiteX161" fmla="*/ 1538288 w 1714500"/>
                    <a:gd name="connsiteY161" fmla="*/ 1090613 h 2200827"/>
                    <a:gd name="connsiteX162" fmla="*/ 1519238 w 1714500"/>
                    <a:gd name="connsiteY162" fmla="*/ 1085850 h 2200827"/>
                    <a:gd name="connsiteX163" fmla="*/ 1509713 w 1714500"/>
                    <a:gd name="connsiteY163" fmla="*/ 1028700 h 2200827"/>
                    <a:gd name="connsiteX164" fmla="*/ 1552575 w 1714500"/>
                    <a:gd name="connsiteY164" fmla="*/ 1023938 h 2200827"/>
                    <a:gd name="connsiteX165" fmla="*/ 1571625 w 1714500"/>
                    <a:gd name="connsiteY165" fmla="*/ 1014413 h 2200827"/>
                    <a:gd name="connsiteX166" fmla="*/ 1585913 w 1714500"/>
                    <a:gd name="connsiteY166" fmla="*/ 1009650 h 2200827"/>
                    <a:gd name="connsiteX167" fmla="*/ 1590675 w 1714500"/>
                    <a:gd name="connsiteY167" fmla="*/ 995363 h 2200827"/>
                    <a:gd name="connsiteX168" fmla="*/ 1614488 w 1714500"/>
                    <a:gd name="connsiteY168" fmla="*/ 990600 h 2200827"/>
                    <a:gd name="connsiteX169" fmla="*/ 1662113 w 1714500"/>
                    <a:gd name="connsiteY169" fmla="*/ 981075 h 2200827"/>
                    <a:gd name="connsiteX170" fmla="*/ 1666875 w 1714500"/>
                    <a:gd name="connsiteY170" fmla="*/ 966788 h 2200827"/>
                    <a:gd name="connsiteX171" fmla="*/ 1666875 w 1714500"/>
                    <a:gd name="connsiteY171" fmla="*/ 928688 h 2200827"/>
                    <a:gd name="connsiteX172" fmla="*/ 1681163 w 1714500"/>
                    <a:gd name="connsiteY172" fmla="*/ 923925 h 2200827"/>
                    <a:gd name="connsiteX173" fmla="*/ 1714500 w 1714500"/>
                    <a:gd name="connsiteY173" fmla="*/ 919163 h 2200827"/>
                    <a:gd name="connsiteX174" fmla="*/ 1704975 w 1714500"/>
                    <a:gd name="connsiteY174" fmla="*/ 866775 h 2200827"/>
                    <a:gd name="connsiteX175" fmla="*/ 1700213 w 1714500"/>
                    <a:gd name="connsiteY175" fmla="*/ 838200 h 2200827"/>
                    <a:gd name="connsiteX176" fmla="*/ 1685925 w 1714500"/>
                    <a:gd name="connsiteY176" fmla="*/ 833438 h 2200827"/>
                    <a:gd name="connsiteX177" fmla="*/ 1671638 w 1714500"/>
                    <a:gd name="connsiteY177" fmla="*/ 819150 h 2200827"/>
                    <a:gd name="connsiteX178" fmla="*/ 1638300 w 1714500"/>
                    <a:gd name="connsiteY178" fmla="*/ 800100 h 2200827"/>
                    <a:gd name="connsiteX179" fmla="*/ 1643063 w 1714500"/>
                    <a:gd name="connsiteY179" fmla="*/ 766763 h 2200827"/>
                    <a:gd name="connsiteX180" fmla="*/ 1662113 w 1714500"/>
                    <a:gd name="connsiteY180" fmla="*/ 762000 h 2200827"/>
                    <a:gd name="connsiteX181" fmla="*/ 1676400 w 1714500"/>
                    <a:gd name="connsiteY181" fmla="*/ 757238 h 2200827"/>
                    <a:gd name="connsiteX182" fmla="*/ 1681163 w 1714500"/>
                    <a:gd name="connsiteY182" fmla="*/ 738188 h 2200827"/>
                    <a:gd name="connsiteX183" fmla="*/ 1685925 w 1714500"/>
                    <a:gd name="connsiteY183" fmla="*/ 723900 h 2200827"/>
                    <a:gd name="connsiteX184" fmla="*/ 1700213 w 1714500"/>
                    <a:gd name="connsiteY184" fmla="*/ 628650 h 2200827"/>
                    <a:gd name="connsiteX185" fmla="*/ 1695450 w 1714500"/>
                    <a:gd name="connsiteY185" fmla="*/ 614363 h 2200827"/>
                    <a:gd name="connsiteX186" fmla="*/ 1647825 w 1714500"/>
                    <a:gd name="connsiteY186" fmla="*/ 595313 h 2200827"/>
                    <a:gd name="connsiteX187" fmla="*/ 1643063 w 1714500"/>
                    <a:gd name="connsiteY187" fmla="*/ 566738 h 2200827"/>
                    <a:gd name="connsiteX188" fmla="*/ 1614488 w 1714500"/>
                    <a:gd name="connsiteY188" fmla="*/ 552450 h 2200827"/>
                    <a:gd name="connsiteX189" fmla="*/ 1609725 w 1714500"/>
                    <a:gd name="connsiteY189" fmla="*/ 533400 h 2200827"/>
                    <a:gd name="connsiteX190" fmla="*/ 1585913 w 1714500"/>
                    <a:gd name="connsiteY190" fmla="*/ 504825 h 2200827"/>
                    <a:gd name="connsiteX191" fmla="*/ 1581150 w 1714500"/>
                    <a:gd name="connsiteY191" fmla="*/ 457200 h 2200827"/>
                    <a:gd name="connsiteX192" fmla="*/ 1566863 w 1714500"/>
                    <a:gd name="connsiteY192" fmla="*/ 461963 h 2200827"/>
                    <a:gd name="connsiteX193" fmla="*/ 1514475 w 1714500"/>
                    <a:gd name="connsiteY193" fmla="*/ 457200 h 2200827"/>
                    <a:gd name="connsiteX194" fmla="*/ 1495425 w 1714500"/>
                    <a:gd name="connsiteY194" fmla="*/ 447675 h 2200827"/>
                    <a:gd name="connsiteX195" fmla="*/ 1485900 w 1714500"/>
                    <a:gd name="connsiteY195" fmla="*/ 433388 h 2200827"/>
                    <a:gd name="connsiteX196" fmla="*/ 1471613 w 1714500"/>
                    <a:gd name="connsiteY196" fmla="*/ 423863 h 2200827"/>
                    <a:gd name="connsiteX197" fmla="*/ 1457325 w 1714500"/>
                    <a:gd name="connsiteY197" fmla="*/ 395288 h 2200827"/>
                    <a:gd name="connsiteX198" fmla="*/ 1447800 w 1714500"/>
                    <a:gd name="connsiteY198" fmla="*/ 361950 h 2200827"/>
                    <a:gd name="connsiteX199" fmla="*/ 1443038 w 1714500"/>
                    <a:gd name="connsiteY199" fmla="*/ 347663 h 2200827"/>
                    <a:gd name="connsiteX200" fmla="*/ 1438275 w 1714500"/>
                    <a:gd name="connsiteY200" fmla="*/ 319088 h 2200827"/>
                    <a:gd name="connsiteX201" fmla="*/ 1428750 w 1714500"/>
                    <a:gd name="connsiteY201" fmla="*/ 290513 h 2200827"/>
                    <a:gd name="connsiteX202" fmla="*/ 1438275 w 1714500"/>
                    <a:gd name="connsiteY202" fmla="*/ 266700 h 2200827"/>
                    <a:gd name="connsiteX203" fmla="*/ 1452563 w 1714500"/>
                    <a:gd name="connsiteY203" fmla="*/ 261938 h 2200827"/>
                    <a:gd name="connsiteX204" fmla="*/ 1447800 w 1714500"/>
                    <a:gd name="connsiteY204" fmla="*/ 223838 h 2200827"/>
                    <a:gd name="connsiteX205" fmla="*/ 1404938 w 1714500"/>
                    <a:gd name="connsiteY205" fmla="*/ 219075 h 2200827"/>
                    <a:gd name="connsiteX206" fmla="*/ 1362075 w 1714500"/>
                    <a:gd name="connsiteY206" fmla="*/ 209550 h 2200827"/>
                    <a:gd name="connsiteX207" fmla="*/ 1347788 w 1714500"/>
                    <a:gd name="connsiteY207" fmla="*/ 204788 h 2200827"/>
                    <a:gd name="connsiteX208" fmla="*/ 1309688 w 1714500"/>
                    <a:gd name="connsiteY208" fmla="*/ 195263 h 2200827"/>
                    <a:gd name="connsiteX209" fmla="*/ 1285875 w 1714500"/>
                    <a:gd name="connsiteY209" fmla="*/ 200025 h 2200827"/>
                    <a:gd name="connsiteX210" fmla="*/ 1276350 w 1714500"/>
                    <a:gd name="connsiteY210" fmla="*/ 214313 h 2200827"/>
                    <a:gd name="connsiteX211" fmla="*/ 1262063 w 1714500"/>
                    <a:gd name="connsiteY211" fmla="*/ 219075 h 2200827"/>
                    <a:gd name="connsiteX212" fmla="*/ 1228725 w 1714500"/>
                    <a:gd name="connsiteY212" fmla="*/ 214313 h 2200827"/>
                    <a:gd name="connsiteX213" fmla="*/ 1200150 w 1714500"/>
                    <a:gd name="connsiteY213" fmla="*/ 190500 h 2200827"/>
                    <a:gd name="connsiteX214" fmla="*/ 1181100 w 1714500"/>
                    <a:gd name="connsiteY214" fmla="*/ 219075 h 2200827"/>
                    <a:gd name="connsiteX215" fmla="*/ 1162050 w 1714500"/>
                    <a:gd name="connsiteY215" fmla="*/ 223838 h 2200827"/>
                    <a:gd name="connsiteX216" fmla="*/ 1147763 w 1714500"/>
                    <a:gd name="connsiteY216" fmla="*/ 228600 h 2200827"/>
                    <a:gd name="connsiteX217" fmla="*/ 1042988 w 1714500"/>
                    <a:gd name="connsiteY217" fmla="*/ 233363 h 2200827"/>
                    <a:gd name="connsiteX218" fmla="*/ 852488 w 1714500"/>
                    <a:gd name="connsiteY218" fmla="*/ 223838 h 2200827"/>
                    <a:gd name="connsiteX219" fmla="*/ 809625 w 1714500"/>
                    <a:gd name="connsiteY219" fmla="*/ 204788 h 2200827"/>
                    <a:gd name="connsiteX220" fmla="*/ 795338 w 1714500"/>
                    <a:gd name="connsiteY220" fmla="*/ 200025 h 2200827"/>
                    <a:gd name="connsiteX221" fmla="*/ 766763 w 1714500"/>
                    <a:gd name="connsiteY221" fmla="*/ 185738 h 2200827"/>
                    <a:gd name="connsiteX222" fmla="*/ 723900 w 1714500"/>
                    <a:gd name="connsiteY222" fmla="*/ 171450 h 2200827"/>
                    <a:gd name="connsiteX223" fmla="*/ 709613 w 1714500"/>
                    <a:gd name="connsiteY223" fmla="*/ 166688 h 2200827"/>
                    <a:gd name="connsiteX224" fmla="*/ 671513 w 1714500"/>
                    <a:gd name="connsiteY224" fmla="*/ 157163 h 2200827"/>
                    <a:gd name="connsiteX225" fmla="*/ 623888 w 1714500"/>
                    <a:gd name="connsiteY225" fmla="*/ 142875 h 2200827"/>
                    <a:gd name="connsiteX226" fmla="*/ 557213 w 1714500"/>
                    <a:gd name="connsiteY226" fmla="*/ 133350 h 2200827"/>
                    <a:gd name="connsiteX227" fmla="*/ 495300 w 1714500"/>
                    <a:gd name="connsiteY227" fmla="*/ 123825 h 2200827"/>
                    <a:gd name="connsiteX228" fmla="*/ 476250 w 1714500"/>
                    <a:gd name="connsiteY228" fmla="*/ 119063 h 2200827"/>
                    <a:gd name="connsiteX229" fmla="*/ 466725 w 1714500"/>
                    <a:gd name="connsiteY229" fmla="*/ 104775 h 2200827"/>
                    <a:gd name="connsiteX230" fmla="*/ 461963 w 1714500"/>
                    <a:gd name="connsiteY230" fmla="*/ 85725 h 2200827"/>
                    <a:gd name="connsiteX231" fmla="*/ 452438 w 1714500"/>
                    <a:gd name="connsiteY231" fmla="*/ 47625 h 2200827"/>
                    <a:gd name="connsiteX232" fmla="*/ 442913 w 1714500"/>
                    <a:gd name="connsiteY232" fmla="*/ 33338 h 2200827"/>
                    <a:gd name="connsiteX233" fmla="*/ 442913 w 1714500"/>
                    <a:gd name="connsiteY233" fmla="*/ 0 h 220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</a:cxnLst>
                  <a:rect l="l" t="t" r="r" b="b"/>
                  <a:pathLst>
                    <a:path w="1714500" h="2200827">
                      <a:moveTo>
                        <a:pt x="442913" y="0"/>
                      </a:moveTo>
                      <a:cubicBezTo>
                        <a:pt x="431800" y="1588"/>
                        <a:pt x="419388" y="-689"/>
                        <a:pt x="409575" y="4763"/>
                      </a:cubicBezTo>
                      <a:cubicBezTo>
                        <a:pt x="403369" y="8211"/>
                        <a:pt x="403703" y="17725"/>
                        <a:pt x="400050" y="23813"/>
                      </a:cubicBezTo>
                      <a:cubicBezTo>
                        <a:pt x="394160" y="33629"/>
                        <a:pt x="381000" y="52388"/>
                        <a:pt x="381000" y="52388"/>
                      </a:cubicBezTo>
                      <a:cubicBezTo>
                        <a:pt x="379413" y="82550"/>
                        <a:pt x="378973" y="112795"/>
                        <a:pt x="376238" y="142875"/>
                      </a:cubicBezTo>
                      <a:cubicBezTo>
                        <a:pt x="375783" y="147875"/>
                        <a:pt x="373720" y="152673"/>
                        <a:pt x="371475" y="157163"/>
                      </a:cubicBezTo>
                      <a:cubicBezTo>
                        <a:pt x="368915" y="162282"/>
                        <a:pt x="365997" y="167403"/>
                        <a:pt x="361950" y="171450"/>
                      </a:cubicBezTo>
                      <a:cubicBezTo>
                        <a:pt x="357903" y="175497"/>
                        <a:pt x="352425" y="177800"/>
                        <a:pt x="347663" y="180975"/>
                      </a:cubicBezTo>
                      <a:cubicBezTo>
                        <a:pt x="332568" y="203618"/>
                        <a:pt x="339949" y="189831"/>
                        <a:pt x="328613" y="223838"/>
                      </a:cubicBezTo>
                      <a:cubicBezTo>
                        <a:pt x="327025" y="228600"/>
                        <a:pt x="326635" y="233948"/>
                        <a:pt x="323850" y="238125"/>
                      </a:cubicBezTo>
                      <a:lnTo>
                        <a:pt x="314325" y="252413"/>
                      </a:lnTo>
                      <a:cubicBezTo>
                        <a:pt x="288902" y="328686"/>
                        <a:pt x="296791" y="299650"/>
                        <a:pt x="314325" y="471488"/>
                      </a:cubicBezTo>
                      <a:cubicBezTo>
                        <a:pt x="317016" y="497860"/>
                        <a:pt x="330910" y="499241"/>
                        <a:pt x="347663" y="504825"/>
                      </a:cubicBezTo>
                      <a:cubicBezTo>
                        <a:pt x="352425" y="508000"/>
                        <a:pt x="356689" y="512095"/>
                        <a:pt x="361950" y="514350"/>
                      </a:cubicBezTo>
                      <a:cubicBezTo>
                        <a:pt x="367966" y="516928"/>
                        <a:pt x="375554" y="515482"/>
                        <a:pt x="381000" y="519113"/>
                      </a:cubicBezTo>
                      <a:cubicBezTo>
                        <a:pt x="407496" y="536777"/>
                        <a:pt x="376272" y="528672"/>
                        <a:pt x="395288" y="547688"/>
                      </a:cubicBezTo>
                      <a:cubicBezTo>
                        <a:pt x="398838" y="551238"/>
                        <a:pt x="404813" y="550863"/>
                        <a:pt x="409575" y="552450"/>
                      </a:cubicBezTo>
                      <a:cubicBezTo>
                        <a:pt x="422132" y="590120"/>
                        <a:pt x="408805" y="546289"/>
                        <a:pt x="419100" y="628650"/>
                      </a:cubicBezTo>
                      <a:cubicBezTo>
                        <a:pt x="419723" y="633632"/>
                        <a:pt x="422275" y="638175"/>
                        <a:pt x="423863" y="642938"/>
                      </a:cubicBezTo>
                      <a:cubicBezTo>
                        <a:pt x="422275" y="652463"/>
                        <a:pt x="421195" y="662087"/>
                        <a:pt x="419100" y="671513"/>
                      </a:cubicBezTo>
                      <a:cubicBezTo>
                        <a:pt x="418011" y="676413"/>
                        <a:pt x="415322" y="680878"/>
                        <a:pt x="414338" y="685800"/>
                      </a:cubicBezTo>
                      <a:cubicBezTo>
                        <a:pt x="412136" y="696808"/>
                        <a:pt x="411777" y="708130"/>
                        <a:pt x="409575" y="719138"/>
                      </a:cubicBezTo>
                      <a:cubicBezTo>
                        <a:pt x="408591" y="724060"/>
                        <a:pt x="408363" y="729875"/>
                        <a:pt x="404813" y="733425"/>
                      </a:cubicBezTo>
                      <a:cubicBezTo>
                        <a:pt x="401263" y="736975"/>
                        <a:pt x="395288" y="736600"/>
                        <a:pt x="390525" y="738188"/>
                      </a:cubicBezTo>
                      <a:cubicBezTo>
                        <a:pt x="379507" y="754715"/>
                        <a:pt x="373541" y="756606"/>
                        <a:pt x="385763" y="781050"/>
                      </a:cubicBezTo>
                      <a:cubicBezTo>
                        <a:pt x="388323" y="786169"/>
                        <a:pt x="395288" y="787400"/>
                        <a:pt x="400050" y="790575"/>
                      </a:cubicBezTo>
                      <a:cubicBezTo>
                        <a:pt x="407351" y="1002296"/>
                        <a:pt x="371903" y="886337"/>
                        <a:pt x="419100" y="942975"/>
                      </a:cubicBezTo>
                      <a:cubicBezTo>
                        <a:pt x="422764" y="947372"/>
                        <a:pt x="425450" y="952500"/>
                        <a:pt x="428625" y="957263"/>
                      </a:cubicBezTo>
                      <a:cubicBezTo>
                        <a:pt x="430213" y="990600"/>
                        <a:pt x="429248" y="1024158"/>
                        <a:pt x="433388" y="1057275"/>
                      </a:cubicBezTo>
                      <a:cubicBezTo>
                        <a:pt x="434098" y="1062955"/>
                        <a:pt x="440658" y="1066302"/>
                        <a:pt x="442913" y="1071563"/>
                      </a:cubicBezTo>
                      <a:cubicBezTo>
                        <a:pt x="445491" y="1077579"/>
                        <a:pt x="446088" y="1084263"/>
                        <a:pt x="447675" y="1090613"/>
                      </a:cubicBezTo>
                      <a:cubicBezTo>
                        <a:pt x="446088" y="1123950"/>
                        <a:pt x="452630" y="1158696"/>
                        <a:pt x="442913" y="1190625"/>
                      </a:cubicBezTo>
                      <a:cubicBezTo>
                        <a:pt x="439990" y="1200230"/>
                        <a:pt x="414338" y="1200150"/>
                        <a:pt x="414338" y="1200150"/>
                      </a:cubicBezTo>
                      <a:cubicBezTo>
                        <a:pt x="411163" y="1204913"/>
                        <a:pt x="408860" y="1210391"/>
                        <a:pt x="404813" y="1214438"/>
                      </a:cubicBezTo>
                      <a:cubicBezTo>
                        <a:pt x="398082" y="1221169"/>
                        <a:pt x="378945" y="1229753"/>
                        <a:pt x="371475" y="1233488"/>
                      </a:cubicBezTo>
                      <a:cubicBezTo>
                        <a:pt x="367242" y="1239838"/>
                        <a:pt x="353061" y="1259828"/>
                        <a:pt x="352425" y="1266825"/>
                      </a:cubicBezTo>
                      <a:cubicBezTo>
                        <a:pt x="351409" y="1278004"/>
                        <a:pt x="353019" y="1289740"/>
                        <a:pt x="357188" y="1300163"/>
                      </a:cubicBezTo>
                      <a:cubicBezTo>
                        <a:pt x="359689" y="1306416"/>
                        <a:pt x="366713" y="1309688"/>
                        <a:pt x="371475" y="1314450"/>
                      </a:cubicBezTo>
                      <a:cubicBezTo>
                        <a:pt x="369888" y="1330325"/>
                        <a:pt x="374752" y="1348294"/>
                        <a:pt x="366713" y="1362075"/>
                      </a:cubicBezTo>
                      <a:cubicBezTo>
                        <a:pt x="363225" y="1368055"/>
                        <a:pt x="321566" y="1374553"/>
                        <a:pt x="314325" y="1376363"/>
                      </a:cubicBezTo>
                      <a:cubicBezTo>
                        <a:pt x="309455" y="1377581"/>
                        <a:pt x="304800" y="1379538"/>
                        <a:pt x="300038" y="1381125"/>
                      </a:cubicBezTo>
                      <a:cubicBezTo>
                        <a:pt x="269527" y="1401465"/>
                        <a:pt x="282441" y="1397070"/>
                        <a:pt x="219075" y="1385888"/>
                      </a:cubicBezTo>
                      <a:cubicBezTo>
                        <a:pt x="213438" y="1384893"/>
                        <a:pt x="210049" y="1378618"/>
                        <a:pt x="204788" y="1376363"/>
                      </a:cubicBezTo>
                      <a:cubicBezTo>
                        <a:pt x="198772" y="1373785"/>
                        <a:pt x="192088" y="1373188"/>
                        <a:pt x="185738" y="1371600"/>
                      </a:cubicBezTo>
                      <a:cubicBezTo>
                        <a:pt x="176213" y="1365250"/>
                        <a:pt x="168388" y="1354795"/>
                        <a:pt x="157163" y="1352550"/>
                      </a:cubicBezTo>
                      <a:cubicBezTo>
                        <a:pt x="149225" y="1350963"/>
                        <a:pt x="141160" y="1349918"/>
                        <a:pt x="133350" y="1347788"/>
                      </a:cubicBezTo>
                      <a:cubicBezTo>
                        <a:pt x="123664" y="1345146"/>
                        <a:pt x="114300" y="1341438"/>
                        <a:pt x="104775" y="1338263"/>
                      </a:cubicBezTo>
                      <a:lnTo>
                        <a:pt x="76200" y="1328738"/>
                      </a:lnTo>
                      <a:cubicBezTo>
                        <a:pt x="71438" y="1327151"/>
                        <a:pt x="66783" y="1325192"/>
                        <a:pt x="61913" y="1323975"/>
                      </a:cubicBezTo>
                      <a:lnTo>
                        <a:pt x="42863" y="1319213"/>
                      </a:lnTo>
                      <a:cubicBezTo>
                        <a:pt x="38100" y="1320800"/>
                        <a:pt x="31236" y="1319718"/>
                        <a:pt x="28575" y="1323975"/>
                      </a:cubicBezTo>
                      <a:cubicBezTo>
                        <a:pt x="24524" y="1330457"/>
                        <a:pt x="17734" y="1364875"/>
                        <a:pt x="14288" y="1376363"/>
                      </a:cubicBezTo>
                      <a:cubicBezTo>
                        <a:pt x="11403" y="1385980"/>
                        <a:pt x="7938" y="1395413"/>
                        <a:pt x="4763" y="1404938"/>
                      </a:cubicBezTo>
                      <a:lnTo>
                        <a:pt x="0" y="1419225"/>
                      </a:lnTo>
                      <a:cubicBezTo>
                        <a:pt x="1588" y="1430338"/>
                        <a:pt x="-2629" y="1444115"/>
                        <a:pt x="4763" y="1452563"/>
                      </a:cubicBezTo>
                      <a:cubicBezTo>
                        <a:pt x="11122" y="1459830"/>
                        <a:pt x="23970" y="1454983"/>
                        <a:pt x="33338" y="1457325"/>
                      </a:cubicBezTo>
                      <a:cubicBezTo>
                        <a:pt x="43078" y="1459760"/>
                        <a:pt x="52173" y="1464415"/>
                        <a:pt x="61913" y="1466850"/>
                      </a:cubicBezTo>
                      <a:lnTo>
                        <a:pt x="80963" y="1471613"/>
                      </a:lnTo>
                      <a:cubicBezTo>
                        <a:pt x="90488" y="1477963"/>
                        <a:pt x="103188" y="1481138"/>
                        <a:pt x="109538" y="1490663"/>
                      </a:cubicBezTo>
                      <a:cubicBezTo>
                        <a:pt x="122238" y="1509712"/>
                        <a:pt x="114301" y="1501775"/>
                        <a:pt x="133350" y="1514475"/>
                      </a:cubicBezTo>
                      <a:cubicBezTo>
                        <a:pt x="134938" y="1519238"/>
                        <a:pt x="135868" y="1524273"/>
                        <a:pt x="138113" y="1528763"/>
                      </a:cubicBezTo>
                      <a:cubicBezTo>
                        <a:pt x="140673" y="1533882"/>
                        <a:pt x="145828" y="1537620"/>
                        <a:pt x="147638" y="1543050"/>
                      </a:cubicBezTo>
                      <a:cubicBezTo>
                        <a:pt x="150692" y="1552211"/>
                        <a:pt x="150305" y="1562199"/>
                        <a:pt x="152400" y="1571625"/>
                      </a:cubicBezTo>
                      <a:cubicBezTo>
                        <a:pt x="153489" y="1576526"/>
                        <a:pt x="155575" y="1581150"/>
                        <a:pt x="157163" y="1585913"/>
                      </a:cubicBezTo>
                      <a:cubicBezTo>
                        <a:pt x="164986" y="1679796"/>
                        <a:pt x="150547" y="1649678"/>
                        <a:pt x="171450" y="1628775"/>
                      </a:cubicBezTo>
                      <a:cubicBezTo>
                        <a:pt x="175497" y="1624728"/>
                        <a:pt x="180975" y="1622425"/>
                        <a:pt x="185738" y="1619250"/>
                      </a:cubicBezTo>
                      <a:cubicBezTo>
                        <a:pt x="196850" y="1620838"/>
                        <a:pt x="210214" y="1617121"/>
                        <a:pt x="219075" y="1624013"/>
                      </a:cubicBezTo>
                      <a:cubicBezTo>
                        <a:pt x="227000" y="1630177"/>
                        <a:pt x="223031" y="1644234"/>
                        <a:pt x="228600" y="1652588"/>
                      </a:cubicBezTo>
                      <a:cubicBezTo>
                        <a:pt x="231775" y="1657350"/>
                        <a:pt x="235565" y="1661756"/>
                        <a:pt x="238125" y="1666875"/>
                      </a:cubicBezTo>
                      <a:cubicBezTo>
                        <a:pt x="241934" y="1674492"/>
                        <a:pt x="245614" y="1693086"/>
                        <a:pt x="247650" y="1700213"/>
                      </a:cubicBezTo>
                      <a:cubicBezTo>
                        <a:pt x="249029" y="1705040"/>
                        <a:pt x="250825" y="1709738"/>
                        <a:pt x="252413" y="1714500"/>
                      </a:cubicBezTo>
                      <a:cubicBezTo>
                        <a:pt x="256391" y="1742348"/>
                        <a:pt x="256364" y="1746568"/>
                        <a:pt x="261938" y="1771650"/>
                      </a:cubicBezTo>
                      <a:cubicBezTo>
                        <a:pt x="264411" y="1782780"/>
                        <a:pt x="266285" y="1797036"/>
                        <a:pt x="276225" y="1804988"/>
                      </a:cubicBezTo>
                      <a:cubicBezTo>
                        <a:pt x="280145" y="1808124"/>
                        <a:pt x="285750" y="1808163"/>
                        <a:pt x="290513" y="1809750"/>
                      </a:cubicBezTo>
                      <a:cubicBezTo>
                        <a:pt x="292100" y="1814513"/>
                        <a:pt x="295275" y="1819018"/>
                        <a:pt x="295275" y="1824038"/>
                      </a:cubicBezTo>
                      <a:cubicBezTo>
                        <a:pt x="295275" y="1839841"/>
                        <a:pt x="283857" y="1843103"/>
                        <a:pt x="295275" y="1857375"/>
                      </a:cubicBezTo>
                      <a:cubicBezTo>
                        <a:pt x="298851" y="1861845"/>
                        <a:pt x="304800" y="1863725"/>
                        <a:pt x="309563" y="1866900"/>
                      </a:cubicBezTo>
                      <a:cubicBezTo>
                        <a:pt x="312738" y="1876425"/>
                        <a:pt x="310734" y="1889906"/>
                        <a:pt x="319088" y="1895475"/>
                      </a:cubicBezTo>
                      <a:cubicBezTo>
                        <a:pt x="360031" y="1922771"/>
                        <a:pt x="308229" y="1890045"/>
                        <a:pt x="347663" y="1909763"/>
                      </a:cubicBezTo>
                      <a:cubicBezTo>
                        <a:pt x="354624" y="1913244"/>
                        <a:pt x="376689" y="1930342"/>
                        <a:pt x="381000" y="1933575"/>
                      </a:cubicBezTo>
                      <a:cubicBezTo>
                        <a:pt x="379413" y="1938338"/>
                        <a:pt x="379788" y="1944313"/>
                        <a:pt x="376238" y="1947863"/>
                      </a:cubicBezTo>
                      <a:cubicBezTo>
                        <a:pt x="372688" y="1951413"/>
                        <a:pt x="366127" y="1949840"/>
                        <a:pt x="361950" y="1952625"/>
                      </a:cubicBezTo>
                      <a:cubicBezTo>
                        <a:pt x="356346" y="1956361"/>
                        <a:pt x="352425" y="1962150"/>
                        <a:pt x="347663" y="1966913"/>
                      </a:cubicBezTo>
                      <a:cubicBezTo>
                        <a:pt x="346075" y="1971675"/>
                        <a:pt x="342900" y="1976180"/>
                        <a:pt x="342900" y="1981200"/>
                      </a:cubicBezTo>
                      <a:cubicBezTo>
                        <a:pt x="342900" y="1998139"/>
                        <a:pt x="350980" y="1995871"/>
                        <a:pt x="361950" y="2005013"/>
                      </a:cubicBezTo>
                      <a:cubicBezTo>
                        <a:pt x="367124" y="2009325"/>
                        <a:pt x="372103" y="2013984"/>
                        <a:pt x="376238" y="2019300"/>
                      </a:cubicBezTo>
                      <a:cubicBezTo>
                        <a:pt x="383266" y="2028336"/>
                        <a:pt x="388938" y="2038350"/>
                        <a:pt x="395288" y="2047875"/>
                      </a:cubicBezTo>
                      <a:lnTo>
                        <a:pt x="404813" y="2062163"/>
                      </a:lnTo>
                      <a:cubicBezTo>
                        <a:pt x="414084" y="2089977"/>
                        <a:pt x="402321" y="2064433"/>
                        <a:pt x="423863" y="2085975"/>
                      </a:cubicBezTo>
                      <a:cubicBezTo>
                        <a:pt x="455616" y="2117728"/>
                        <a:pt x="409573" y="2084386"/>
                        <a:pt x="447675" y="2109788"/>
                      </a:cubicBezTo>
                      <a:cubicBezTo>
                        <a:pt x="450850" y="2119313"/>
                        <a:pt x="450100" y="2131264"/>
                        <a:pt x="457200" y="2138363"/>
                      </a:cubicBezTo>
                      <a:cubicBezTo>
                        <a:pt x="467293" y="2148455"/>
                        <a:pt x="486773" y="2169801"/>
                        <a:pt x="500063" y="2171700"/>
                      </a:cubicBezTo>
                      <a:lnTo>
                        <a:pt x="533400" y="2176463"/>
                      </a:lnTo>
                      <a:cubicBezTo>
                        <a:pt x="538163" y="2179638"/>
                        <a:pt x="543291" y="2182324"/>
                        <a:pt x="547688" y="2185988"/>
                      </a:cubicBezTo>
                      <a:cubicBezTo>
                        <a:pt x="552862" y="2190300"/>
                        <a:pt x="555349" y="2199070"/>
                        <a:pt x="561975" y="2200275"/>
                      </a:cubicBezTo>
                      <a:cubicBezTo>
                        <a:pt x="574567" y="2202565"/>
                        <a:pt x="587375" y="2197100"/>
                        <a:pt x="600075" y="2195513"/>
                      </a:cubicBezTo>
                      <a:cubicBezTo>
                        <a:pt x="634254" y="2172727"/>
                        <a:pt x="620555" y="2184558"/>
                        <a:pt x="642938" y="2162175"/>
                      </a:cubicBezTo>
                      <a:cubicBezTo>
                        <a:pt x="644525" y="2155825"/>
                        <a:pt x="644069" y="2148571"/>
                        <a:pt x="647700" y="2143125"/>
                      </a:cubicBezTo>
                      <a:cubicBezTo>
                        <a:pt x="650875" y="2138362"/>
                        <a:pt x="657940" y="2137647"/>
                        <a:pt x="661988" y="2133600"/>
                      </a:cubicBezTo>
                      <a:cubicBezTo>
                        <a:pt x="666035" y="2129553"/>
                        <a:pt x="668338" y="2124075"/>
                        <a:pt x="671513" y="2119313"/>
                      </a:cubicBezTo>
                      <a:cubicBezTo>
                        <a:pt x="674650" y="2109900"/>
                        <a:pt x="677406" y="2097453"/>
                        <a:pt x="685800" y="2090738"/>
                      </a:cubicBezTo>
                      <a:cubicBezTo>
                        <a:pt x="689720" y="2087602"/>
                        <a:pt x="695598" y="2088220"/>
                        <a:pt x="700088" y="2085975"/>
                      </a:cubicBezTo>
                      <a:cubicBezTo>
                        <a:pt x="737010" y="2067514"/>
                        <a:pt x="692756" y="2083655"/>
                        <a:pt x="728663" y="2071688"/>
                      </a:cubicBezTo>
                      <a:cubicBezTo>
                        <a:pt x="733425" y="2068513"/>
                        <a:pt x="739917" y="2067017"/>
                        <a:pt x="742950" y="2062163"/>
                      </a:cubicBezTo>
                      <a:cubicBezTo>
                        <a:pt x="748271" y="2053649"/>
                        <a:pt x="745375" y="2040688"/>
                        <a:pt x="752475" y="2033588"/>
                      </a:cubicBezTo>
                      <a:lnTo>
                        <a:pt x="766763" y="2019300"/>
                      </a:lnTo>
                      <a:cubicBezTo>
                        <a:pt x="785813" y="2020888"/>
                        <a:pt x="805442" y="2019137"/>
                        <a:pt x="823913" y="2024063"/>
                      </a:cubicBezTo>
                      <a:cubicBezTo>
                        <a:pt x="839538" y="2028230"/>
                        <a:pt x="837719" y="2042151"/>
                        <a:pt x="842963" y="2052638"/>
                      </a:cubicBezTo>
                      <a:cubicBezTo>
                        <a:pt x="850900" y="2068512"/>
                        <a:pt x="852488" y="2066925"/>
                        <a:pt x="866775" y="2076450"/>
                      </a:cubicBezTo>
                      <a:cubicBezTo>
                        <a:pt x="876300" y="2074863"/>
                        <a:pt x="886909" y="2076377"/>
                        <a:pt x="895350" y="2071688"/>
                      </a:cubicBezTo>
                      <a:cubicBezTo>
                        <a:pt x="909200" y="2063994"/>
                        <a:pt x="915303" y="2035644"/>
                        <a:pt x="919163" y="2024063"/>
                      </a:cubicBezTo>
                      <a:cubicBezTo>
                        <a:pt x="942975" y="2025650"/>
                        <a:pt x="966881" y="2026190"/>
                        <a:pt x="990600" y="2028825"/>
                      </a:cubicBezTo>
                      <a:cubicBezTo>
                        <a:pt x="995590" y="2029379"/>
                        <a:pt x="1000968" y="2030452"/>
                        <a:pt x="1004888" y="2033588"/>
                      </a:cubicBezTo>
                      <a:cubicBezTo>
                        <a:pt x="1009357" y="2037164"/>
                        <a:pt x="1011238" y="2043113"/>
                        <a:pt x="1014413" y="2047875"/>
                      </a:cubicBezTo>
                      <a:cubicBezTo>
                        <a:pt x="1019175" y="2046288"/>
                        <a:pt x="1024523" y="2045898"/>
                        <a:pt x="1028700" y="2043113"/>
                      </a:cubicBezTo>
                      <a:cubicBezTo>
                        <a:pt x="1034304" y="2039377"/>
                        <a:pt x="1037814" y="2033137"/>
                        <a:pt x="1042988" y="2028825"/>
                      </a:cubicBezTo>
                      <a:cubicBezTo>
                        <a:pt x="1047385" y="2025161"/>
                        <a:pt x="1052513" y="2022475"/>
                        <a:pt x="1057275" y="2019300"/>
                      </a:cubicBezTo>
                      <a:cubicBezTo>
                        <a:pt x="1074738" y="2020888"/>
                        <a:pt x="1092153" y="2024985"/>
                        <a:pt x="1109663" y="2024063"/>
                      </a:cubicBezTo>
                      <a:cubicBezTo>
                        <a:pt x="1127961" y="2023100"/>
                        <a:pt x="1161365" y="2023207"/>
                        <a:pt x="1143000" y="2000250"/>
                      </a:cubicBezTo>
                      <a:cubicBezTo>
                        <a:pt x="1139424" y="1995781"/>
                        <a:pt x="1133475" y="1993900"/>
                        <a:pt x="1128713" y="1990725"/>
                      </a:cubicBezTo>
                      <a:cubicBezTo>
                        <a:pt x="1125538" y="1985963"/>
                        <a:pt x="1119898" y="1982117"/>
                        <a:pt x="1119188" y="1976438"/>
                      </a:cubicBezTo>
                      <a:cubicBezTo>
                        <a:pt x="1115643" y="1948085"/>
                        <a:pt x="1134381" y="1949906"/>
                        <a:pt x="1143000" y="1924050"/>
                      </a:cubicBezTo>
                      <a:lnTo>
                        <a:pt x="1152525" y="1895475"/>
                      </a:lnTo>
                      <a:cubicBezTo>
                        <a:pt x="1150938" y="1879600"/>
                        <a:pt x="1152455" y="1863099"/>
                        <a:pt x="1147763" y="1847850"/>
                      </a:cubicBezTo>
                      <a:cubicBezTo>
                        <a:pt x="1145782" y="1841413"/>
                        <a:pt x="1137211" y="1839167"/>
                        <a:pt x="1133475" y="1833563"/>
                      </a:cubicBezTo>
                      <a:cubicBezTo>
                        <a:pt x="1130690" y="1829386"/>
                        <a:pt x="1130300" y="1824038"/>
                        <a:pt x="1128713" y="1819275"/>
                      </a:cubicBezTo>
                      <a:cubicBezTo>
                        <a:pt x="1130300" y="1809750"/>
                        <a:pt x="1128684" y="1799084"/>
                        <a:pt x="1133475" y="1790700"/>
                      </a:cubicBezTo>
                      <a:cubicBezTo>
                        <a:pt x="1135966" y="1786341"/>
                        <a:pt x="1147763" y="1790958"/>
                        <a:pt x="1147763" y="1785938"/>
                      </a:cubicBezTo>
                      <a:cubicBezTo>
                        <a:pt x="1147763" y="1779203"/>
                        <a:pt x="1137610" y="1776967"/>
                        <a:pt x="1133475" y="1771650"/>
                      </a:cubicBezTo>
                      <a:cubicBezTo>
                        <a:pt x="1126447" y="1762614"/>
                        <a:pt x="1120775" y="1752600"/>
                        <a:pt x="1114425" y="1743075"/>
                      </a:cubicBezTo>
                      <a:lnTo>
                        <a:pt x="1104900" y="1728788"/>
                      </a:lnTo>
                      <a:cubicBezTo>
                        <a:pt x="1106914" y="1710663"/>
                        <a:pt x="1103035" y="1685772"/>
                        <a:pt x="1119188" y="1671638"/>
                      </a:cubicBezTo>
                      <a:cubicBezTo>
                        <a:pt x="1127803" y="1664100"/>
                        <a:pt x="1147763" y="1652588"/>
                        <a:pt x="1147763" y="1652588"/>
                      </a:cubicBezTo>
                      <a:cubicBezTo>
                        <a:pt x="1149350" y="1647825"/>
                        <a:pt x="1149389" y="1642220"/>
                        <a:pt x="1152525" y="1638300"/>
                      </a:cubicBezTo>
                      <a:cubicBezTo>
                        <a:pt x="1166179" y="1621232"/>
                        <a:pt x="1180707" y="1630547"/>
                        <a:pt x="1200150" y="1633538"/>
                      </a:cubicBezTo>
                      <a:cubicBezTo>
                        <a:pt x="1209694" y="1635006"/>
                        <a:pt x="1219200" y="1636713"/>
                        <a:pt x="1228725" y="1638300"/>
                      </a:cubicBezTo>
                      <a:cubicBezTo>
                        <a:pt x="1233488" y="1639888"/>
                        <a:pt x="1237993" y="1643063"/>
                        <a:pt x="1243013" y="1643063"/>
                      </a:cubicBezTo>
                      <a:cubicBezTo>
                        <a:pt x="1262544" y="1643063"/>
                        <a:pt x="1262210" y="1631415"/>
                        <a:pt x="1252538" y="1614488"/>
                      </a:cubicBezTo>
                      <a:cubicBezTo>
                        <a:pt x="1245489" y="1602153"/>
                        <a:pt x="1218129" y="1601609"/>
                        <a:pt x="1209675" y="1600200"/>
                      </a:cubicBezTo>
                      <a:cubicBezTo>
                        <a:pt x="1208088" y="1593850"/>
                        <a:pt x="1207491" y="1587166"/>
                        <a:pt x="1204913" y="1581150"/>
                      </a:cubicBezTo>
                      <a:cubicBezTo>
                        <a:pt x="1202658" y="1575889"/>
                        <a:pt x="1197033" y="1572345"/>
                        <a:pt x="1195388" y="1566863"/>
                      </a:cubicBezTo>
                      <a:cubicBezTo>
                        <a:pt x="1192162" y="1556111"/>
                        <a:pt x="1192633" y="1544569"/>
                        <a:pt x="1190625" y="1533525"/>
                      </a:cubicBezTo>
                      <a:cubicBezTo>
                        <a:pt x="1189454" y="1527085"/>
                        <a:pt x="1187450" y="1520825"/>
                        <a:pt x="1185863" y="1514475"/>
                      </a:cubicBezTo>
                      <a:cubicBezTo>
                        <a:pt x="1198418" y="1401470"/>
                        <a:pt x="1166797" y="1557576"/>
                        <a:pt x="1285875" y="1466850"/>
                      </a:cubicBezTo>
                      <a:cubicBezTo>
                        <a:pt x="1304858" y="1452387"/>
                        <a:pt x="1287263" y="1419038"/>
                        <a:pt x="1290638" y="1395413"/>
                      </a:cubicBezTo>
                      <a:cubicBezTo>
                        <a:pt x="1292058" y="1385474"/>
                        <a:pt x="1297728" y="1376579"/>
                        <a:pt x="1300163" y="1366838"/>
                      </a:cubicBezTo>
                      <a:cubicBezTo>
                        <a:pt x="1301750" y="1360488"/>
                        <a:pt x="1302347" y="1353804"/>
                        <a:pt x="1304925" y="1347788"/>
                      </a:cubicBezTo>
                      <a:cubicBezTo>
                        <a:pt x="1307180" y="1342527"/>
                        <a:pt x="1311275" y="1338263"/>
                        <a:pt x="1314450" y="1333500"/>
                      </a:cubicBezTo>
                      <a:cubicBezTo>
                        <a:pt x="1316038" y="1327150"/>
                        <a:pt x="1315582" y="1319896"/>
                        <a:pt x="1319213" y="1314450"/>
                      </a:cubicBezTo>
                      <a:cubicBezTo>
                        <a:pt x="1322388" y="1309688"/>
                        <a:pt x="1327834" y="1305734"/>
                        <a:pt x="1333500" y="1304925"/>
                      </a:cubicBezTo>
                      <a:cubicBezTo>
                        <a:pt x="1361831" y="1300878"/>
                        <a:pt x="1390650" y="1301750"/>
                        <a:pt x="1419225" y="1300163"/>
                      </a:cubicBezTo>
                      <a:cubicBezTo>
                        <a:pt x="1423988" y="1298575"/>
                        <a:pt x="1429023" y="1297645"/>
                        <a:pt x="1433513" y="1295400"/>
                      </a:cubicBezTo>
                      <a:cubicBezTo>
                        <a:pt x="1440474" y="1291919"/>
                        <a:pt x="1462539" y="1274821"/>
                        <a:pt x="1466850" y="1271588"/>
                      </a:cubicBezTo>
                      <a:lnTo>
                        <a:pt x="1476375" y="1243013"/>
                      </a:lnTo>
                      <a:cubicBezTo>
                        <a:pt x="1477963" y="1238250"/>
                        <a:pt x="1478353" y="1232902"/>
                        <a:pt x="1481138" y="1228725"/>
                      </a:cubicBezTo>
                      <a:lnTo>
                        <a:pt x="1500188" y="1200150"/>
                      </a:lnTo>
                      <a:lnTo>
                        <a:pt x="1509713" y="1185863"/>
                      </a:lnTo>
                      <a:cubicBezTo>
                        <a:pt x="1512888" y="1181100"/>
                        <a:pt x="1515191" y="1175622"/>
                        <a:pt x="1519238" y="1171575"/>
                      </a:cubicBezTo>
                      <a:cubicBezTo>
                        <a:pt x="1529772" y="1161041"/>
                        <a:pt x="1536418" y="1156263"/>
                        <a:pt x="1543050" y="1143000"/>
                      </a:cubicBezTo>
                      <a:cubicBezTo>
                        <a:pt x="1545295" y="1138510"/>
                        <a:pt x="1546225" y="1133475"/>
                        <a:pt x="1547813" y="1128713"/>
                      </a:cubicBezTo>
                      <a:cubicBezTo>
                        <a:pt x="1546225" y="1120775"/>
                        <a:pt x="1545013" y="1112753"/>
                        <a:pt x="1543050" y="1104900"/>
                      </a:cubicBezTo>
                      <a:cubicBezTo>
                        <a:pt x="1541832" y="1100030"/>
                        <a:pt x="1542208" y="1093749"/>
                        <a:pt x="1538288" y="1090613"/>
                      </a:cubicBezTo>
                      <a:cubicBezTo>
                        <a:pt x="1533177" y="1086524"/>
                        <a:pt x="1525588" y="1087438"/>
                        <a:pt x="1519238" y="1085850"/>
                      </a:cubicBezTo>
                      <a:cubicBezTo>
                        <a:pt x="1505104" y="1071717"/>
                        <a:pt x="1482180" y="1056233"/>
                        <a:pt x="1509713" y="1028700"/>
                      </a:cubicBezTo>
                      <a:cubicBezTo>
                        <a:pt x="1519878" y="1018535"/>
                        <a:pt x="1538288" y="1025525"/>
                        <a:pt x="1552575" y="1023938"/>
                      </a:cubicBezTo>
                      <a:cubicBezTo>
                        <a:pt x="1558925" y="1020763"/>
                        <a:pt x="1565100" y="1017210"/>
                        <a:pt x="1571625" y="1014413"/>
                      </a:cubicBezTo>
                      <a:cubicBezTo>
                        <a:pt x="1576239" y="1012435"/>
                        <a:pt x="1582363" y="1013200"/>
                        <a:pt x="1585913" y="1009650"/>
                      </a:cubicBezTo>
                      <a:cubicBezTo>
                        <a:pt x="1589463" y="1006100"/>
                        <a:pt x="1586498" y="998148"/>
                        <a:pt x="1590675" y="995363"/>
                      </a:cubicBezTo>
                      <a:cubicBezTo>
                        <a:pt x="1597410" y="990873"/>
                        <a:pt x="1606524" y="992048"/>
                        <a:pt x="1614488" y="990600"/>
                      </a:cubicBezTo>
                      <a:cubicBezTo>
                        <a:pt x="1657309" y="982814"/>
                        <a:pt x="1628415" y="989500"/>
                        <a:pt x="1662113" y="981075"/>
                      </a:cubicBezTo>
                      <a:cubicBezTo>
                        <a:pt x="1663700" y="976313"/>
                        <a:pt x="1666875" y="971808"/>
                        <a:pt x="1666875" y="966788"/>
                      </a:cubicBezTo>
                      <a:cubicBezTo>
                        <a:pt x="1666875" y="946314"/>
                        <a:pt x="1649324" y="955015"/>
                        <a:pt x="1666875" y="928688"/>
                      </a:cubicBezTo>
                      <a:cubicBezTo>
                        <a:pt x="1669660" y="924511"/>
                        <a:pt x="1676240" y="924910"/>
                        <a:pt x="1681163" y="923925"/>
                      </a:cubicBezTo>
                      <a:cubicBezTo>
                        <a:pt x="1692170" y="921724"/>
                        <a:pt x="1703388" y="920750"/>
                        <a:pt x="1714500" y="919163"/>
                      </a:cubicBezTo>
                      <a:cubicBezTo>
                        <a:pt x="1705163" y="891149"/>
                        <a:pt x="1711706" y="913893"/>
                        <a:pt x="1704975" y="866775"/>
                      </a:cubicBezTo>
                      <a:cubicBezTo>
                        <a:pt x="1703609" y="857216"/>
                        <a:pt x="1705004" y="846584"/>
                        <a:pt x="1700213" y="838200"/>
                      </a:cubicBezTo>
                      <a:cubicBezTo>
                        <a:pt x="1697722" y="833841"/>
                        <a:pt x="1690688" y="835025"/>
                        <a:pt x="1685925" y="833438"/>
                      </a:cubicBezTo>
                      <a:cubicBezTo>
                        <a:pt x="1681163" y="828675"/>
                        <a:pt x="1676812" y="823462"/>
                        <a:pt x="1671638" y="819150"/>
                      </a:cubicBezTo>
                      <a:cubicBezTo>
                        <a:pt x="1661542" y="810737"/>
                        <a:pt x="1649943" y="805922"/>
                        <a:pt x="1638300" y="800100"/>
                      </a:cubicBezTo>
                      <a:cubicBezTo>
                        <a:pt x="1639888" y="788988"/>
                        <a:pt x="1637114" y="776282"/>
                        <a:pt x="1643063" y="766763"/>
                      </a:cubicBezTo>
                      <a:cubicBezTo>
                        <a:pt x="1646532" y="761212"/>
                        <a:pt x="1655819" y="763798"/>
                        <a:pt x="1662113" y="762000"/>
                      </a:cubicBezTo>
                      <a:cubicBezTo>
                        <a:pt x="1666940" y="760621"/>
                        <a:pt x="1671638" y="758825"/>
                        <a:pt x="1676400" y="757238"/>
                      </a:cubicBezTo>
                      <a:cubicBezTo>
                        <a:pt x="1677988" y="750888"/>
                        <a:pt x="1679365" y="744482"/>
                        <a:pt x="1681163" y="738188"/>
                      </a:cubicBezTo>
                      <a:cubicBezTo>
                        <a:pt x="1682542" y="733361"/>
                        <a:pt x="1685425" y="728895"/>
                        <a:pt x="1685925" y="723900"/>
                      </a:cubicBezTo>
                      <a:cubicBezTo>
                        <a:pt x="1695222" y="630926"/>
                        <a:pt x="1674804" y="666765"/>
                        <a:pt x="1700213" y="628650"/>
                      </a:cubicBezTo>
                      <a:cubicBezTo>
                        <a:pt x="1698625" y="623888"/>
                        <a:pt x="1700111" y="616227"/>
                        <a:pt x="1695450" y="614363"/>
                      </a:cubicBezTo>
                      <a:lnTo>
                        <a:pt x="1647825" y="595313"/>
                      </a:lnTo>
                      <a:cubicBezTo>
                        <a:pt x="1646238" y="585788"/>
                        <a:pt x="1647381" y="575375"/>
                        <a:pt x="1643063" y="566738"/>
                      </a:cubicBezTo>
                      <a:cubicBezTo>
                        <a:pt x="1639371" y="559353"/>
                        <a:pt x="1621249" y="554704"/>
                        <a:pt x="1614488" y="552450"/>
                      </a:cubicBezTo>
                      <a:cubicBezTo>
                        <a:pt x="1612900" y="546100"/>
                        <a:pt x="1612303" y="539416"/>
                        <a:pt x="1609725" y="533400"/>
                      </a:cubicBezTo>
                      <a:cubicBezTo>
                        <a:pt x="1604753" y="521798"/>
                        <a:pt x="1594494" y="513406"/>
                        <a:pt x="1585913" y="504825"/>
                      </a:cubicBezTo>
                      <a:cubicBezTo>
                        <a:pt x="1584325" y="488950"/>
                        <a:pt x="1587630" y="471779"/>
                        <a:pt x="1581150" y="457200"/>
                      </a:cubicBezTo>
                      <a:cubicBezTo>
                        <a:pt x="1579111" y="452613"/>
                        <a:pt x="1571883" y="461963"/>
                        <a:pt x="1566863" y="461963"/>
                      </a:cubicBezTo>
                      <a:cubicBezTo>
                        <a:pt x="1549328" y="461963"/>
                        <a:pt x="1531938" y="458788"/>
                        <a:pt x="1514475" y="457200"/>
                      </a:cubicBezTo>
                      <a:cubicBezTo>
                        <a:pt x="1508125" y="454025"/>
                        <a:pt x="1500879" y="452220"/>
                        <a:pt x="1495425" y="447675"/>
                      </a:cubicBezTo>
                      <a:cubicBezTo>
                        <a:pt x="1491028" y="444011"/>
                        <a:pt x="1489947" y="437435"/>
                        <a:pt x="1485900" y="433388"/>
                      </a:cubicBezTo>
                      <a:cubicBezTo>
                        <a:pt x="1481853" y="429341"/>
                        <a:pt x="1476375" y="427038"/>
                        <a:pt x="1471613" y="423863"/>
                      </a:cubicBezTo>
                      <a:cubicBezTo>
                        <a:pt x="1459638" y="387942"/>
                        <a:pt x="1475793" y="432225"/>
                        <a:pt x="1457325" y="395288"/>
                      </a:cubicBezTo>
                      <a:cubicBezTo>
                        <a:pt x="1453522" y="387681"/>
                        <a:pt x="1449832" y="369063"/>
                        <a:pt x="1447800" y="361950"/>
                      </a:cubicBezTo>
                      <a:cubicBezTo>
                        <a:pt x="1446421" y="357123"/>
                        <a:pt x="1444127" y="352563"/>
                        <a:pt x="1443038" y="347663"/>
                      </a:cubicBezTo>
                      <a:cubicBezTo>
                        <a:pt x="1440943" y="338237"/>
                        <a:pt x="1440617" y="328456"/>
                        <a:pt x="1438275" y="319088"/>
                      </a:cubicBezTo>
                      <a:cubicBezTo>
                        <a:pt x="1435840" y="309348"/>
                        <a:pt x="1428750" y="290513"/>
                        <a:pt x="1428750" y="290513"/>
                      </a:cubicBezTo>
                      <a:cubicBezTo>
                        <a:pt x="1431925" y="282575"/>
                        <a:pt x="1432802" y="273268"/>
                        <a:pt x="1438275" y="266700"/>
                      </a:cubicBezTo>
                      <a:cubicBezTo>
                        <a:pt x="1441489" y="262843"/>
                        <a:pt x="1451474" y="266839"/>
                        <a:pt x="1452563" y="261938"/>
                      </a:cubicBezTo>
                      <a:cubicBezTo>
                        <a:pt x="1455339" y="249444"/>
                        <a:pt x="1457313" y="232400"/>
                        <a:pt x="1447800" y="223838"/>
                      </a:cubicBezTo>
                      <a:cubicBezTo>
                        <a:pt x="1437115" y="214221"/>
                        <a:pt x="1419169" y="221108"/>
                        <a:pt x="1404938" y="219075"/>
                      </a:cubicBezTo>
                      <a:cubicBezTo>
                        <a:pt x="1395106" y="217670"/>
                        <a:pt x="1372483" y="212524"/>
                        <a:pt x="1362075" y="209550"/>
                      </a:cubicBezTo>
                      <a:cubicBezTo>
                        <a:pt x="1357248" y="208171"/>
                        <a:pt x="1352658" y="206006"/>
                        <a:pt x="1347788" y="204788"/>
                      </a:cubicBezTo>
                      <a:lnTo>
                        <a:pt x="1309688" y="195263"/>
                      </a:lnTo>
                      <a:cubicBezTo>
                        <a:pt x="1301750" y="196850"/>
                        <a:pt x="1292903" y="196009"/>
                        <a:pt x="1285875" y="200025"/>
                      </a:cubicBezTo>
                      <a:cubicBezTo>
                        <a:pt x="1280905" y="202865"/>
                        <a:pt x="1280820" y="210737"/>
                        <a:pt x="1276350" y="214313"/>
                      </a:cubicBezTo>
                      <a:cubicBezTo>
                        <a:pt x="1272430" y="217449"/>
                        <a:pt x="1266825" y="217488"/>
                        <a:pt x="1262063" y="219075"/>
                      </a:cubicBezTo>
                      <a:cubicBezTo>
                        <a:pt x="1250950" y="217488"/>
                        <a:pt x="1239477" y="217539"/>
                        <a:pt x="1228725" y="214313"/>
                      </a:cubicBezTo>
                      <a:cubicBezTo>
                        <a:pt x="1219254" y="211472"/>
                        <a:pt x="1206223" y="196573"/>
                        <a:pt x="1200150" y="190500"/>
                      </a:cubicBezTo>
                      <a:cubicBezTo>
                        <a:pt x="1193800" y="200025"/>
                        <a:pt x="1192206" y="216298"/>
                        <a:pt x="1181100" y="219075"/>
                      </a:cubicBezTo>
                      <a:cubicBezTo>
                        <a:pt x="1174750" y="220663"/>
                        <a:pt x="1168344" y="222040"/>
                        <a:pt x="1162050" y="223838"/>
                      </a:cubicBezTo>
                      <a:cubicBezTo>
                        <a:pt x="1157223" y="225217"/>
                        <a:pt x="1152767" y="228200"/>
                        <a:pt x="1147763" y="228600"/>
                      </a:cubicBezTo>
                      <a:cubicBezTo>
                        <a:pt x="1112913" y="231388"/>
                        <a:pt x="1077913" y="231775"/>
                        <a:pt x="1042988" y="233363"/>
                      </a:cubicBezTo>
                      <a:lnTo>
                        <a:pt x="852488" y="223838"/>
                      </a:lnTo>
                      <a:cubicBezTo>
                        <a:pt x="831445" y="222403"/>
                        <a:pt x="829170" y="214560"/>
                        <a:pt x="809625" y="204788"/>
                      </a:cubicBezTo>
                      <a:cubicBezTo>
                        <a:pt x="805135" y="202543"/>
                        <a:pt x="799828" y="202270"/>
                        <a:pt x="795338" y="200025"/>
                      </a:cubicBezTo>
                      <a:cubicBezTo>
                        <a:pt x="758417" y="181564"/>
                        <a:pt x="802666" y="197705"/>
                        <a:pt x="766763" y="185738"/>
                      </a:cubicBezTo>
                      <a:cubicBezTo>
                        <a:pt x="741905" y="169167"/>
                        <a:pt x="762398" y="180005"/>
                        <a:pt x="723900" y="171450"/>
                      </a:cubicBezTo>
                      <a:cubicBezTo>
                        <a:pt x="719000" y="170361"/>
                        <a:pt x="714456" y="168009"/>
                        <a:pt x="709613" y="166688"/>
                      </a:cubicBezTo>
                      <a:cubicBezTo>
                        <a:pt x="696983" y="163244"/>
                        <a:pt x="683932" y="161303"/>
                        <a:pt x="671513" y="157163"/>
                      </a:cubicBezTo>
                      <a:cubicBezTo>
                        <a:pt x="658816" y="152931"/>
                        <a:pt x="638279" y="145274"/>
                        <a:pt x="623888" y="142875"/>
                      </a:cubicBezTo>
                      <a:cubicBezTo>
                        <a:pt x="601743" y="139184"/>
                        <a:pt x="557213" y="133350"/>
                        <a:pt x="557213" y="133350"/>
                      </a:cubicBezTo>
                      <a:cubicBezTo>
                        <a:pt x="524064" y="122302"/>
                        <a:pt x="559760" y="133034"/>
                        <a:pt x="495300" y="123825"/>
                      </a:cubicBezTo>
                      <a:cubicBezTo>
                        <a:pt x="488820" y="122899"/>
                        <a:pt x="482600" y="120650"/>
                        <a:pt x="476250" y="119063"/>
                      </a:cubicBezTo>
                      <a:cubicBezTo>
                        <a:pt x="473075" y="114300"/>
                        <a:pt x="468980" y="110036"/>
                        <a:pt x="466725" y="104775"/>
                      </a:cubicBezTo>
                      <a:cubicBezTo>
                        <a:pt x="464147" y="98759"/>
                        <a:pt x="463383" y="92115"/>
                        <a:pt x="461963" y="85725"/>
                      </a:cubicBezTo>
                      <a:cubicBezTo>
                        <a:pt x="459791" y="75951"/>
                        <a:pt x="457542" y="57833"/>
                        <a:pt x="452438" y="47625"/>
                      </a:cubicBezTo>
                      <a:cubicBezTo>
                        <a:pt x="449878" y="42506"/>
                        <a:pt x="446088" y="38100"/>
                        <a:pt x="442913" y="33338"/>
                      </a:cubicBezTo>
                      <a:lnTo>
                        <a:pt x="442913" y="0"/>
                      </a:lnTo>
                      <a:close/>
                    </a:path>
                  </a:pathLst>
                </a:custGeom>
                <a:pattFill prst="sphere">
                  <a:fgClr>
                    <a:srgbClr val="00B0F0"/>
                  </a:fgClr>
                  <a:bgClr>
                    <a:schemeClr val="bg1"/>
                  </a:bgClr>
                </a:pattFill>
                <a:ln w="825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00" name="Group 99"/>
                <p:cNvGrpSpPr/>
                <p:nvPr/>
              </p:nvGrpSpPr>
              <p:grpSpPr>
                <a:xfrm>
                  <a:off x="2306240" y="1821160"/>
                  <a:ext cx="1451570" cy="1725816"/>
                  <a:chOff x="2132812" y="1768465"/>
                  <a:chExt cx="1451570" cy="1725816"/>
                </a:xfrm>
                <a:pattFill prst="sphere">
                  <a:fgClr>
                    <a:schemeClr val="accent1"/>
                  </a:fgClr>
                  <a:bgClr>
                    <a:schemeClr val="bg1"/>
                  </a:bgClr>
                </a:pattFill>
              </p:grpSpPr>
              <p:pic>
                <p:nvPicPr>
                  <p:cNvPr id="101" name="Picture 100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EFEB6"/>
                      </a:clrFrom>
                      <a:clrTo>
                        <a:srgbClr val="FEFEB6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32812" y="1768465"/>
                    <a:ext cx="1451570" cy="967713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02" name="Picture 101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clrChange>
                      <a:clrFrom>
                        <a:srgbClr val="FEFEB6"/>
                      </a:clrFrom>
                      <a:clrTo>
                        <a:srgbClr val="FEFEB6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53455" y="2638298"/>
                    <a:ext cx="1087586" cy="855983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</p:grpSp>
          <p:grpSp>
            <p:nvGrpSpPr>
              <p:cNvPr id="80" name="Group 79"/>
              <p:cNvGrpSpPr/>
              <p:nvPr/>
            </p:nvGrpSpPr>
            <p:grpSpPr>
              <a:xfrm>
                <a:off x="846510" y="1605625"/>
                <a:ext cx="1773598" cy="1432818"/>
                <a:chOff x="846510" y="1605625"/>
                <a:chExt cx="1773598" cy="1432818"/>
              </a:xfrm>
            </p:grpSpPr>
            <p:sp>
              <p:nvSpPr>
                <p:cNvPr id="93" name="Freeform 92"/>
                <p:cNvSpPr/>
                <p:nvPr/>
              </p:nvSpPr>
              <p:spPr>
                <a:xfrm>
                  <a:off x="893266" y="1724591"/>
                  <a:ext cx="1619091" cy="1290072"/>
                </a:xfrm>
                <a:custGeom>
                  <a:avLst/>
                  <a:gdLst>
                    <a:gd name="connsiteX0" fmla="*/ 895191 w 1619091"/>
                    <a:gd name="connsiteY0" fmla="*/ 4197 h 1290072"/>
                    <a:gd name="connsiteX1" fmla="*/ 952341 w 1619091"/>
                    <a:gd name="connsiteY1" fmla="*/ 4197 h 1290072"/>
                    <a:gd name="connsiteX2" fmla="*/ 980916 w 1619091"/>
                    <a:gd name="connsiteY2" fmla="*/ 13722 h 1290072"/>
                    <a:gd name="connsiteX3" fmla="*/ 995203 w 1619091"/>
                    <a:gd name="connsiteY3" fmla="*/ 28009 h 1290072"/>
                    <a:gd name="connsiteX4" fmla="*/ 1023778 w 1619091"/>
                    <a:gd name="connsiteY4" fmla="*/ 37534 h 1290072"/>
                    <a:gd name="connsiteX5" fmla="*/ 1057116 w 1619091"/>
                    <a:gd name="connsiteY5" fmla="*/ 47059 h 1290072"/>
                    <a:gd name="connsiteX6" fmla="*/ 1085691 w 1619091"/>
                    <a:gd name="connsiteY6" fmla="*/ 56584 h 1290072"/>
                    <a:gd name="connsiteX7" fmla="*/ 1128553 w 1619091"/>
                    <a:gd name="connsiteY7" fmla="*/ 70872 h 1290072"/>
                    <a:gd name="connsiteX8" fmla="*/ 1142841 w 1619091"/>
                    <a:gd name="connsiteY8" fmla="*/ 75634 h 1290072"/>
                    <a:gd name="connsiteX9" fmla="*/ 1219041 w 1619091"/>
                    <a:gd name="connsiteY9" fmla="*/ 89922 h 1290072"/>
                    <a:gd name="connsiteX10" fmla="*/ 1247616 w 1619091"/>
                    <a:gd name="connsiteY10" fmla="*/ 99447 h 1290072"/>
                    <a:gd name="connsiteX11" fmla="*/ 1285716 w 1619091"/>
                    <a:gd name="connsiteY11" fmla="*/ 108972 h 1290072"/>
                    <a:gd name="connsiteX12" fmla="*/ 1304766 w 1619091"/>
                    <a:gd name="connsiteY12" fmla="*/ 113734 h 1290072"/>
                    <a:gd name="connsiteX13" fmla="*/ 1347628 w 1619091"/>
                    <a:gd name="connsiteY13" fmla="*/ 123259 h 1290072"/>
                    <a:gd name="connsiteX14" fmla="*/ 1366678 w 1619091"/>
                    <a:gd name="connsiteY14" fmla="*/ 132784 h 1290072"/>
                    <a:gd name="connsiteX15" fmla="*/ 1380966 w 1619091"/>
                    <a:gd name="connsiteY15" fmla="*/ 137547 h 1290072"/>
                    <a:gd name="connsiteX16" fmla="*/ 1409541 w 1619091"/>
                    <a:gd name="connsiteY16" fmla="*/ 151834 h 1290072"/>
                    <a:gd name="connsiteX17" fmla="*/ 1438116 w 1619091"/>
                    <a:gd name="connsiteY17" fmla="*/ 170884 h 1290072"/>
                    <a:gd name="connsiteX18" fmla="*/ 1447641 w 1619091"/>
                    <a:gd name="connsiteY18" fmla="*/ 199459 h 1290072"/>
                    <a:gd name="connsiteX19" fmla="*/ 1457166 w 1619091"/>
                    <a:gd name="connsiteY19" fmla="*/ 232797 h 1290072"/>
                    <a:gd name="connsiteX20" fmla="*/ 1461928 w 1619091"/>
                    <a:gd name="connsiteY20" fmla="*/ 261372 h 1290072"/>
                    <a:gd name="connsiteX21" fmla="*/ 1466691 w 1619091"/>
                    <a:gd name="connsiteY21" fmla="*/ 299472 h 1290072"/>
                    <a:gd name="connsiteX22" fmla="*/ 1476216 w 1619091"/>
                    <a:gd name="connsiteY22" fmla="*/ 328047 h 1290072"/>
                    <a:gd name="connsiteX23" fmla="*/ 1480978 w 1619091"/>
                    <a:gd name="connsiteY23" fmla="*/ 347097 h 1290072"/>
                    <a:gd name="connsiteX24" fmla="*/ 1485741 w 1619091"/>
                    <a:gd name="connsiteY24" fmla="*/ 375672 h 1290072"/>
                    <a:gd name="connsiteX25" fmla="*/ 1519078 w 1619091"/>
                    <a:gd name="connsiteY25" fmla="*/ 394722 h 1290072"/>
                    <a:gd name="connsiteX26" fmla="*/ 1542891 w 1619091"/>
                    <a:gd name="connsiteY26" fmla="*/ 418534 h 1290072"/>
                    <a:gd name="connsiteX27" fmla="*/ 1552416 w 1619091"/>
                    <a:gd name="connsiteY27" fmla="*/ 432822 h 1290072"/>
                    <a:gd name="connsiteX28" fmla="*/ 1576228 w 1619091"/>
                    <a:gd name="connsiteY28" fmla="*/ 456634 h 1290072"/>
                    <a:gd name="connsiteX29" fmla="*/ 1585753 w 1619091"/>
                    <a:gd name="connsiteY29" fmla="*/ 470922 h 1290072"/>
                    <a:gd name="connsiteX30" fmla="*/ 1595278 w 1619091"/>
                    <a:gd name="connsiteY30" fmla="*/ 509022 h 1290072"/>
                    <a:gd name="connsiteX31" fmla="*/ 1590516 w 1619091"/>
                    <a:gd name="connsiteY31" fmla="*/ 561409 h 1290072"/>
                    <a:gd name="connsiteX32" fmla="*/ 1580991 w 1619091"/>
                    <a:gd name="connsiteY32" fmla="*/ 575697 h 1290072"/>
                    <a:gd name="connsiteX33" fmla="*/ 1576228 w 1619091"/>
                    <a:gd name="connsiteY33" fmla="*/ 589984 h 1290072"/>
                    <a:gd name="connsiteX34" fmla="*/ 1571466 w 1619091"/>
                    <a:gd name="connsiteY34" fmla="*/ 609034 h 1290072"/>
                    <a:gd name="connsiteX35" fmla="*/ 1557178 w 1619091"/>
                    <a:gd name="connsiteY35" fmla="*/ 618559 h 1290072"/>
                    <a:gd name="connsiteX36" fmla="*/ 1561941 w 1619091"/>
                    <a:gd name="connsiteY36" fmla="*/ 685234 h 1290072"/>
                    <a:gd name="connsiteX37" fmla="*/ 1566703 w 1619091"/>
                    <a:gd name="connsiteY37" fmla="*/ 699522 h 1290072"/>
                    <a:gd name="connsiteX38" fmla="*/ 1571466 w 1619091"/>
                    <a:gd name="connsiteY38" fmla="*/ 799534 h 1290072"/>
                    <a:gd name="connsiteX39" fmla="*/ 1585753 w 1619091"/>
                    <a:gd name="connsiteY39" fmla="*/ 828109 h 1290072"/>
                    <a:gd name="connsiteX40" fmla="*/ 1590516 w 1619091"/>
                    <a:gd name="connsiteY40" fmla="*/ 842397 h 1290072"/>
                    <a:gd name="connsiteX41" fmla="*/ 1600041 w 1619091"/>
                    <a:gd name="connsiteY41" fmla="*/ 956697 h 1290072"/>
                    <a:gd name="connsiteX42" fmla="*/ 1614328 w 1619091"/>
                    <a:gd name="connsiteY42" fmla="*/ 985272 h 1290072"/>
                    <a:gd name="connsiteX43" fmla="*/ 1619091 w 1619091"/>
                    <a:gd name="connsiteY43" fmla="*/ 999559 h 1290072"/>
                    <a:gd name="connsiteX44" fmla="*/ 1614328 w 1619091"/>
                    <a:gd name="connsiteY44" fmla="*/ 1056709 h 1290072"/>
                    <a:gd name="connsiteX45" fmla="*/ 1609566 w 1619091"/>
                    <a:gd name="connsiteY45" fmla="*/ 1070997 h 1290072"/>
                    <a:gd name="connsiteX46" fmla="*/ 1595278 w 1619091"/>
                    <a:gd name="connsiteY46" fmla="*/ 1085284 h 1290072"/>
                    <a:gd name="connsiteX47" fmla="*/ 1566703 w 1619091"/>
                    <a:gd name="connsiteY47" fmla="*/ 1104334 h 1290072"/>
                    <a:gd name="connsiteX48" fmla="*/ 1542891 w 1619091"/>
                    <a:gd name="connsiteY48" fmla="*/ 1132909 h 1290072"/>
                    <a:gd name="connsiteX49" fmla="*/ 1533366 w 1619091"/>
                    <a:gd name="connsiteY49" fmla="*/ 1147197 h 1290072"/>
                    <a:gd name="connsiteX50" fmla="*/ 1528603 w 1619091"/>
                    <a:gd name="connsiteY50" fmla="*/ 1166247 h 1290072"/>
                    <a:gd name="connsiteX51" fmla="*/ 1523841 w 1619091"/>
                    <a:gd name="connsiteY51" fmla="*/ 1237684 h 1290072"/>
                    <a:gd name="connsiteX52" fmla="*/ 1495266 w 1619091"/>
                    <a:gd name="connsiteY52" fmla="*/ 1256734 h 1290072"/>
                    <a:gd name="connsiteX53" fmla="*/ 1480978 w 1619091"/>
                    <a:gd name="connsiteY53" fmla="*/ 1266259 h 1290072"/>
                    <a:gd name="connsiteX54" fmla="*/ 1471453 w 1619091"/>
                    <a:gd name="connsiteY54" fmla="*/ 1280547 h 1290072"/>
                    <a:gd name="connsiteX55" fmla="*/ 1442878 w 1619091"/>
                    <a:gd name="connsiteY55" fmla="*/ 1290072 h 1290072"/>
                    <a:gd name="connsiteX56" fmla="*/ 1390491 w 1619091"/>
                    <a:gd name="connsiteY56" fmla="*/ 1271022 h 1290072"/>
                    <a:gd name="connsiteX57" fmla="*/ 1376203 w 1619091"/>
                    <a:gd name="connsiteY57" fmla="*/ 1266259 h 1290072"/>
                    <a:gd name="connsiteX58" fmla="*/ 1338103 w 1619091"/>
                    <a:gd name="connsiteY58" fmla="*/ 1256734 h 1290072"/>
                    <a:gd name="connsiteX59" fmla="*/ 1319053 w 1619091"/>
                    <a:gd name="connsiteY59" fmla="*/ 1251972 h 1290072"/>
                    <a:gd name="connsiteX60" fmla="*/ 1290478 w 1619091"/>
                    <a:gd name="connsiteY60" fmla="*/ 1242447 h 1290072"/>
                    <a:gd name="connsiteX61" fmla="*/ 1271428 w 1619091"/>
                    <a:gd name="connsiteY61" fmla="*/ 1232922 h 1290072"/>
                    <a:gd name="connsiteX62" fmla="*/ 1242853 w 1619091"/>
                    <a:gd name="connsiteY62" fmla="*/ 1223397 h 1290072"/>
                    <a:gd name="connsiteX63" fmla="*/ 1228566 w 1619091"/>
                    <a:gd name="connsiteY63" fmla="*/ 1213872 h 1290072"/>
                    <a:gd name="connsiteX64" fmla="*/ 1214278 w 1619091"/>
                    <a:gd name="connsiteY64" fmla="*/ 1199584 h 1290072"/>
                    <a:gd name="connsiteX65" fmla="*/ 1199991 w 1619091"/>
                    <a:gd name="connsiteY65" fmla="*/ 1194822 h 1290072"/>
                    <a:gd name="connsiteX66" fmla="*/ 1138078 w 1619091"/>
                    <a:gd name="connsiteY66" fmla="*/ 1190059 h 1290072"/>
                    <a:gd name="connsiteX67" fmla="*/ 1076166 w 1619091"/>
                    <a:gd name="connsiteY67" fmla="*/ 1175772 h 1290072"/>
                    <a:gd name="connsiteX68" fmla="*/ 1033303 w 1619091"/>
                    <a:gd name="connsiteY68" fmla="*/ 1123384 h 1290072"/>
                    <a:gd name="connsiteX69" fmla="*/ 1019016 w 1619091"/>
                    <a:gd name="connsiteY69" fmla="*/ 1132909 h 1290072"/>
                    <a:gd name="connsiteX70" fmla="*/ 980916 w 1619091"/>
                    <a:gd name="connsiteY70" fmla="*/ 1123384 h 1290072"/>
                    <a:gd name="connsiteX71" fmla="*/ 933291 w 1619091"/>
                    <a:gd name="connsiteY71" fmla="*/ 1080522 h 1290072"/>
                    <a:gd name="connsiteX72" fmla="*/ 919003 w 1619091"/>
                    <a:gd name="connsiteY72" fmla="*/ 1070997 h 1290072"/>
                    <a:gd name="connsiteX73" fmla="*/ 895191 w 1619091"/>
                    <a:gd name="connsiteY73" fmla="*/ 1028134 h 1290072"/>
                    <a:gd name="connsiteX74" fmla="*/ 890428 w 1619091"/>
                    <a:gd name="connsiteY74" fmla="*/ 999559 h 1290072"/>
                    <a:gd name="connsiteX75" fmla="*/ 861853 w 1619091"/>
                    <a:gd name="connsiteY75" fmla="*/ 990034 h 1290072"/>
                    <a:gd name="connsiteX76" fmla="*/ 718978 w 1619091"/>
                    <a:gd name="connsiteY76" fmla="*/ 990034 h 1290072"/>
                    <a:gd name="connsiteX77" fmla="*/ 704691 w 1619091"/>
                    <a:gd name="connsiteY77" fmla="*/ 980509 h 1290072"/>
                    <a:gd name="connsiteX78" fmla="*/ 680878 w 1619091"/>
                    <a:gd name="connsiteY78" fmla="*/ 951934 h 1290072"/>
                    <a:gd name="connsiteX79" fmla="*/ 666591 w 1619091"/>
                    <a:gd name="connsiteY79" fmla="*/ 947172 h 1290072"/>
                    <a:gd name="connsiteX80" fmla="*/ 652303 w 1619091"/>
                    <a:gd name="connsiteY80" fmla="*/ 937647 h 1290072"/>
                    <a:gd name="connsiteX81" fmla="*/ 638016 w 1619091"/>
                    <a:gd name="connsiteY81" fmla="*/ 932884 h 1290072"/>
                    <a:gd name="connsiteX82" fmla="*/ 628491 w 1619091"/>
                    <a:gd name="connsiteY82" fmla="*/ 918597 h 1290072"/>
                    <a:gd name="connsiteX83" fmla="*/ 623728 w 1619091"/>
                    <a:gd name="connsiteY83" fmla="*/ 851922 h 1290072"/>
                    <a:gd name="connsiteX84" fmla="*/ 609441 w 1619091"/>
                    <a:gd name="connsiteY84" fmla="*/ 842397 h 1290072"/>
                    <a:gd name="connsiteX85" fmla="*/ 538003 w 1619091"/>
                    <a:gd name="connsiteY85" fmla="*/ 837634 h 1290072"/>
                    <a:gd name="connsiteX86" fmla="*/ 518953 w 1619091"/>
                    <a:gd name="connsiteY86" fmla="*/ 828109 h 1290072"/>
                    <a:gd name="connsiteX87" fmla="*/ 490378 w 1619091"/>
                    <a:gd name="connsiteY87" fmla="*/ 818584 h 1290072"/>
                    <a:gd name="connsiteX88" fmla="*/ 471328 w 1619091"/>
                    <a:gd name="connsiteY88" fmla="*/ 823347 h 1290072"/>
                    <a:gd name="connsiteX89" fmla="*/ 457041 w 1619091"/>
                    <a:gd name="connsiteY89" fmla="*/ 832872 h 1290072"/>
                    <a:gd name="connsiteX90" fmla="*/ 437991 w 1619091"/>
                    <a:gd name="connsiteY90" fmla="*/ 804297 h 1290072"/>
                    <a:gd name="connsiteX91" fmla="*/ 423703 w 1619091"/>
                    <a:gd name="connsiteY91" fmla="*/ 790009 h 1290072"/>
                    <a:gd name="connsiteX92" fmla="*/ 390366 w 1619091"/>
                    <a:gd name="connsiteY92" fmla="*/ 780484 h 1290072"/>
                    <a:gd name="connsiteX93" fmla="*/ 361791 w 1619091"/>
                    <a:gd name="connsiteY93" fmla="*/ 770959 h 1290072"/>
                    <a:gd name="connsiteX94" fmla="*/ 347503 w 1619091"/>
                    <a:gd name="connsiteY94" fmla="*/ 766197 h 1290072"/>
                    <a:gd name="connsiteX95" fmla="*/ 314166 w 1619091"/>
                    <a:gd name="connsiteY95" fmla="*/ 761434 h 1290072"/>
                    <a:gd name="connsiteX96" fmla="*/ 295116 w 1619091"/>
                    <a:gd name="connsiteY96" fmla="*/ 756672 h 1290072"/>
                    <a:gd name="connsiteX97" fmla="*/ 242728 w 1619091"/>
                    <a:gd name="connsiteY97" fmla="*/ 747147 h 1290072"/>
                    <a:gd name="connsiteX98" fmla="*/ 204628 w 1619091"/>
                    <a:gd name="connsiteY98" fmla="*/ 704284 h 1290072"/>
                    <a:gd name="connsiteX99" fmla="*/ 190341 w 1619091"/>
                    <a:gd name="connsiteY99" fmla="*/ 689997 h 1290072"/>
                    <a:gd name="connsiteX100" fmla="*/ 185578 w 1619091"/>
                    <a:gd name="connsiteY100" fmla="*/ 670947 h 1290072"/>
                    <a:gd name="connsiteX101" fmla="*/ 171291 w 1619091"/>
                    <a:gd name="connsiteY101" fmla="*/ 666184 h 1290072"/>
                    <a:gd name="connsiteX102" fmla="*/ 157003 w 1619091"/>
                    <a:gd name="connsiteY102" fmla="*/ 656659 h 1290072"/>
                    <a:gd name="connsiteX103" fmla="*/ 137953 w 1619091"/>
                    <a:gd name="connsiteY103" fmla="*/ 642372 h 1290072"/>
                    <a:gd name="connsiteX104" fmla="*/ 114141 w 1619091"/>
                    <a:gd name="connsiteY104" fmla="*/ 637609 h 1290072"/>
                    <a:gd name="connsiteX105" fmla="*/ 99853 w 1619091"/>
                    <a:gd name="connsiteY105" fmla="*/ 632847 h 1290072"/>
                    <a:gd name="connsiteX106" fmla="*/ 71278 w 1619091"/>
                    <a:gd name="connsiteY106" fmla="*/ 604272 h 1290072"/>
                    <a:gd name="connsiteX107" fmla="*/ 56991 w 1619091"/>
                    <a:gd name="connsiteY107" fmla="*/ 599509 h 1290072"/>
                    <a:gd name="connsiteX108" fmla="*/ 28416 w 1619091"/>
                    <a:gd name="connsiteY108" fmla="*/ 580459 h 1290072"/>
                    <a:gd name="connsiteX109" fmla="*/ 14128 w 1619091"/>
                    <a:gd name="connsiteY109" fmla="*/ 570934 h 1290072"/>
                    <a:gd name="connsiteX110" fmla="*/ 9366 w 1619091"/>
                    <a:gd name="connsiteY110" fmla="*/ 480447 h 1290072"/>
                    <a:gd name="connsiteX111" fmla="*/ 14128 w 1619091"/>
                    <a:gd name="connsiteY111" fmla="*/ 466159 h 1290072"/>
                    <a:gd name="connsiteX112" fmla="*/ 28416 w 1619091"/>
                    <a:gd name="connsiteY112" fmla="*/ 456634 h 1290072"/>
                    <a:gd name="connsiteX113" fmla="*/ 42703 w 1619091"/>
                    <a:gd name="connsiteY113" fmla="*/ 442347 h 1290072"/>
                    <a:gd name="connsiteX114" fmla="*/ 47466 w 1619091"/>
                    <a:gd name="connsiteY114" fmla="*/ 423297 h 1290072"/>
                    <a:gd name="connsiteX115" fmla="*/ 76041 w 1619091"/>
                    <a:gd name="connsiteY115" fmla="*/ 413772 h 1290072"/>
                    <a:gd name="connsiteX116" fmla="*/ 95091 w 1619091"/>
                    <a:gd name="connsiteY116" fmla="*/ 404247 h 1290072"/>
                    <a:gd name="connsiteX117" fmla="*/ 104616 w 1619091"/>
                    <a:gd name="connsiteY117" fmla="*/ 361384 h 1290072"/>
                    <a:gd name="connsiteX118" fmla="*/ 114141 w 1619091"/>
                    <a:gd name="connsiteY118" fmla="*/ 332809 h 1290072"/>
                    <a:gd name="connsiteX119" fmla="*/ 118903 w 1619091"/>
                    <a:gd name="connsiteY119" fmla="*/ 289947 h 1290072"/>
                    <a:gd name="connsiteX120" fmla="*/ 209391 w 1619091"/>
                    <a:gd name="connsiteY120" fmla="*/ 299472 h 1290072"/>
                    <a:gd name="connsiteX121" fmla="*/ 223678 w 1619091"/>
                    <a:gd name="connsiteY121" fmla="*/ 313759 h 1290072"/>
                    <a:gd name="connsiteX122" fmla="*/ 233203 w 1619091"/>
                    <a:gd name="connsiteY122" fmla="*/ 328047 h 1290072"/>
                    <a:gd name="connsiteX123" fmla="*/ 247491 w 1619091"/>
                    <a:gd name="connsiteY123" fmla="*/ 337572 h 1290072"/>
                    <a:gd name="connsiteX124" fmla="*/ 290353 w 1619091"/>
                    <a:gd name="connsiteY124" fmla="*/ 332809 h 1290072"/>
                    <a:gd name="connsiteX125" fmla="*/ 299878 w 1619091"/>
                    <a:gd name="connsiteY125" fmla="*/ 318522 h 1290072"/>
                    <a:gd name="connsiteX126" fmla="*/ 304641 w 1619091"/>
                    <a:gd name="connsiteY126" fmla="*/ 304234 h 1290072"/>
                    <a:gd name="connsiteX127" fmla="*/ 290353 w 1619091"/>
                    <a:gd name="connsiteY127" fmla="*/ 313759 h 1290072"/>
                    <a:gd name="connsiteX128" fmla="*/ 295116 w 1619091"/>
                    <a:gd name="connsiteY128" fmla="*/ 285184 h 1290072"/>
                    <a:gd name="connsiteX129" fmla="*/ 309403 w 1619091"/>
                    <a:gd name="connsiteY129" fmla="*/ 275659 h 1290072"/>
                    <a:gd name="connsiteX130" fmla="*/ 357028 w 1619091"/>
                    <a:gd name="connsiteY130" fmla="*/ 270897 h 1290072"/>
                    <a:gd name="connsiteX131" fmla="*/ 352266 w 1619091"/>
                    <a:gd name="connsiteY131" fmla="*/ 266134 h 1290072"/>
                    <a:gd name="connsiteX132" fmla="*/ 347503 w 1619091"/>
                    <a:gd name="connsiteY132" fmla="*/ 251847 h 1290072"/>
                    <a:gd name="connsiteX133" fmla="*/ 352266 w 1619091"/>
                    <a:gd name="connsiteY133" fmla="*/ 232797 h 1290072"/>
                    <a:gd name="connsiteX134" fmla="*/ 366553 w 1619091"/>
                    <a:gd name="connsiteY134" fmla="*/ 223272 h 1290072"/>
                    <a:gd name="connsiteX135" fmla="*/ 380841 w 1619091"/>
                    <a:gd name="connsiteY135" fmla="*/ 208984 h 1290072"/>
                    <a:gd name="connsiteX136" fmla="*/ 385603 w 1619091"/>
                    <a:gd name="connsiteY136" fmla="*/ 56584 h 1290072"/>
                    <a:gd name="connsiteX137" fmla="*/ 423703 w 1619091"/>
                    <a:gd name="connsiteY137" fmla="*/ 70872 h 1290072"/>
                    <a:gd name="connsiteX138" fmla="*/ 442753 w 1619091"/>
                    <a:gd name="connsiteY138" fmla="*/ 75634 h 1290072"/>
                    <a:gd name="connsiteX139" fmla="*/ 490378 w 1619091"/>
                    <a:gd name="connsiteY139" fmla="*/ 89922 h 1290072"/>
                    <a:gd name="connsiteX140" fmla="*/ 518953 w 1619091"/>
                    <a:gd name="connsiteY140" fmla="*/ 99447 h 1290072"/>
                    <a:gd name="connsiteX141" fmla="*/ 547528 w 1619091"/>
                    <a:gd name="connsiteY141" fmla="*/ 85159 h 1290072"/>
                    <a:gd name="connsiteX142" fmla="*/ 576103 w 1619091"/>
                    <a:gd name="connsiteY142" fmla="*/ 75634 h 1290072"/>
                    <a:gd name="connsiteX143" fmla="*/ 609441 w 1619091"/>
                    <a:gd name="connsiteY143" fmla="*/ 66109 h 1290072"/>
                    <a:gd name="connsiteX144" fmla="*/ 642778 w 1619091"/>
                    <a:gd name="connsiteY144" fmla="*/ 70872 h 1290072"/>
                    <a:gd name="connsiteX145" fmla="*/ 671353 w 1619091"/>
                    <a:gd name="connsiteY145" fmla="*/ 80397 h 1290072"/>
                    <a:gd name="connsiteX146" fmla="*/ 680878 w 1619091"/>
                    <a:gd name="connsiteY146" fmla="*/ 94684 h 1290072"/>
                    <a:gd name="connsiteX147" fmla="*/ 695166 w 1619091"/>
                    <a:gd name="connsiteY147" fmla="*/ 99447 h 1290072"/>
                    <a:gd name="connsiteX148" fmla="*/ 747553 w 1619091"/>
                    <a:gd name="connsiteY148" fmla="*/ 89922 h 1290072"/>
                    <a:gd name="connsiteX149" fmla="*/ 776128 w 1619091"/>
                    <a:gd name="connsiteY149" fmla="*/ 80397 h 1290072"/>
                    <a:gd name="connsiteX150" fmla="*/ 838041 w 1619091"/>
                    <a:gd name="connsiteY150" fmla="*/ 75634 h 1290072"/>
                    <a:gd name="connsiteX151" fmla="*/ 852328 w 1619091"/>
                    <a:gd name="connsiteY151" fmla="*/ 61347 h 1290072"/>
                    <a:gd name="connsiteX152" fmla="*/ 861853 w 1619091"/>
                    <a:gd name="connsiteY152" fmla="*/ 23247 h 1290072"/>
                    <a:gd name="connsiteX153" fmla="*/ 895191 w 1619091"/>
                    <a:gd name="connsiteY153" fmla="*/ 4197 h 129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</a:cxnLst>
                  <a:rect l="l" t="t" r="r" b="b"/>
                  <a:pathLst>
                    <a:path w="1619091" h="1290072">
                      <a:moveTo>
                        <a:pt x="895191" y="4197"/>
                      </a:moveTo>
                      <a:cubicBezTo>
                        <a:pt x="910272" y="1022"/>
                        <a:pt x="919428" y="-3399"/>
                        <a:pt x="952341" y="4197"/>
                      </a:cubicBezTo>
                      <a:cubicBezTo>
                        <a:pt x="962124" y="6455"/>
                        <a:pt x="980916" y="13722"/>
                        <a:pt x="980916" y="13722"/>
                      </a:cubicBezTo>
                      <a:cubicBezTo>
                        <a:pt x="985678" y="18484"/>
                        <a:pt x="989316" y="24738"/>
                        <a:pt x="995203" y="28009"/>
                      </a:cubicBezTo>
                      <a:cubicBezTo>
                        <a:pt x="1003980" y="32885"/>
                        <a:pt x="1014253" y="34359"/>
                        <a:pt x="1023778" y="37534"/>
                      </a:cubicBezTo>
                      <a:cubicBezTo>
                        <a:pt x="1071799" y="53541"/>
                        <a:pt x="997311" y="29118"/>
                        <a:pt x="1057116" y="47059"/>
                      </a:cubicBezTo>
                      <a:cubicBezTo>
                        <a:pt x="1066733" y="49944"/>
                        <a:pt x="1076166" y="53409"/>
                        <a:pt x="1085691" y="56584"/>
                      </a:cubicBezTo>
                      <a:lnTo>
                        <a:pt x="1128553" y="70872"/>
                      </a:lnTo>
                      <a:lnTo>
                        <a:pt x="1142841" y="75634"/>
                      </a:lnTo>
                      <a:cubicBezTo>
                        <a:pt x="1177326" y="98625"/>
                        <a:pt x="1140660" y="77546"/>
                        <a:pt x="1219041" y="89922"/>
                      </a:cubicBezTo>
                      <a:cubicBezTo>
                        <a:pt x="1228958" y="91488"/>
                        <a:pt x="1237771" y="97478"/>
                        <a:pt x="1247616" y="99447"/>
                      </a:cubicBezTo>
                      <a:cubicBezTo>
                        <a:pt x="1296036" y="109130"/>
                        <a:pt x="1251540" y="99207"/>
                        <a:pt x="1285716" y="108972"/>
                      </a:cubicBezTo>
                      <a:cubicBezTo>
                        <a:pt x="1292010" y="110770"/>
                        <a:pt x="1298348" y="112450"/>
                        <a:pt x="1304766" y="113734"/>
                      </a:cubicBezTo>
                      <a:cubicBezTo>
                        <a:pt x="1324382" y="117657"/>
                        <a:pt x="1331411" y="116309"/>
                        <a:pt x="1347628" y="123259"/>
                      </a:cubicBezTo>
                      <a:cubicBezTo>
                        <a:pt x="1354154" y="126056"/>
                        <a:pt x="1360153" y="129987"/>
                        <a:pt x="1366678" y="132784"/>
                      </a:cubicBezTo>
                      <a:cubicBezTo>
                        <a:pt x="1371292" y="134762"/>
                        <a:pt x="1376476" y="135302"/>
                        <a:pt x="1380966" y="137547"/>
                      </a:cubicBezTo>
                      <a:cubicBezTo>
                        <a:pt x="1417888" y="156008"/>
                        <a:pt x="1373634" y="139867"/>
                        <a:pt x="1409541" y="151834"/>
                      </a:cubicBezTo>
                      <a:cubicBezTo>
                        <a:pt x="1419066" y="158184"/>
                        <a:pt x="1434496" y="160024"/>
                        <a:pt x="1438116" y="170884"/>
                      </a:cubicBezTo>
                      <a:lnTo>
                        <a:pt x="1447641" y="199459"/>
                      </a:lnTo>
                      <a:cubicBezTo>
                        <a:pt x="1452177" y="213068"/>
                        <a:pt x="1454178" y="217859"/>
                        <a:pt x="1457166" y="232797"/>
                      </a:cubicBezTo>
                      <a:cubicBezTo>
                        <a:pt x="1459060" y="242266"/>
                        <a:pt x="1460562" y="251813"/>
                        <a:pt x="1461928" y="261372"/>
                      </a:cubicBezTo>
                      <a:cubicBezTo>
                        <a:pt x="1463738" y="274042"/>
                        <a:pt x="1464009" y="286957"/>
                        <a:pt x="1466691" y="299472"/>
                      </a:cubicBezTo>
                      <a:cubicBezTo>
                        <a:pt x="1468795" y="309289"/>
                        <a:pt x="1473781" y="318306"/>
                        <a:pt x="1476216" y="328047"/>
                      </a:cubicBezTo>
                      <a:cubicBezTo>
                        <a:pt x="1477803" y="334397"/>
                        <a:pt x="1479694" y="340679"/>
                        <a:pt x="1480978" y="347097"/>
                      </a:cubicBezTo>
                      <a:cubicBezTo>
                        <a:pt x="1482872" y="356566"/>
                        <a:pt x="1481051" y="367231"/>
                        <a:pt x="1485741" y="375672"/>
                      </a:cubicBezTo>
                      <a:cubicBezTo>
                        <a:pt x="1492293" y="387466"/>
                        <a:pt x="1507705" y="390931"/>
                        <a:pt x="1519078" y="394722"/>
                      </a:cubicBezTo>
                      <a:cubicBezTo>
                        <a:pt x="1544480" y="432824"/>
                        <a:pt x="1511138" y="386781"/>
                        <a:pt x="1542891" y="418534"/>
                      </a:cubicBezTo>
                      <a:cubicBezTo>
                        <a:pt x="1546938" y="422581"/>
                        <a:pt x="1549241" y="428059"/>
                        <a:pt x="1552416" y="432822"/>
                      </a:cubicBezTo>
                      <a:cubicBezTo>
                        <a:pt x="1561940" y="470923"/>
                        <a:pt x="1547653" y="437584"/>
                        <a:pt x="1576228" y="456634"/>
                      </a:cubicBezTo>
                      <a:cubicBezTo>
                        <a:pt x="1580991" y="459809"/>
                        <a:pt x="1583193" y="465802"/>
                        <a:pt x="1585753" y="470922"/>
                      </a:cubicBezTo>
                      <a:cubicBezTo>
                        <a:pt x="1590637" y="480689"/>
                        <a:pt x="1593466" y="499959"/>
                        <a:pt x="1595278" y="509022"/>
                      </a:cubicBezTo>
                      <a:cubicBezTo>
                        <a:pt x="1593691" y="526484"/>
                        <a:pt x="1594190" y="544264"/>
                        <a:pt x="1590516" y="561409"/>
                      </a:cubicBezTo>
                      <a:cubicBezTo>
                        <a:pt x="1589317" y="567006"/>
                        <a:pt x="1583551" y="570577"/>
                        <a:pt x="1580991" y="575697"/>
                      </a:cubicBezTo>
                      <a:cubicBezTo>
                        <a:pt x="1578746" y="580187"/>
                        <a:pt x="1577607" y="585157"/>
                        <a:pt x="1576228" y="589984"/>
                      </a:cubicBezTo>
                      <a:cubicBezTo>
                        <a:pt x="1574430" y="596278"/>
                        <a:pt x="1575097" y="603588"/>
                        <a:pt x="1571466" y="609034"/>
                      </a:cubicBezTo>
                      <a:cubicBezTo>
                        <a:pt x="1568291" y="613797"/>
                        <a:pt x="1561941" y="615384"/>
                        <a:pt x="1557178" y="618559"/>
                      </a:cubicBezTo>
                      <a:cubicBezTo>
                        <a:pt x="1558766" y="640784"/>
                        <a:pt x="1559338" y="663105"/>
                        <a:pt x="1561941" y="685234"/>
                      </a:cubicBezTo>
                      <a:cubicBezTo>
                        <a:pt x="1562528" y="690220"/>
                        <a:pt x="1566286" y="694519"/>
                        <a:pt x="1566703" y="699522"/>
                      </a:cubicBezTo>
                      <a:cubicBezTo>
                        <a:pt x="1569475" y="732782"/>
                        <a:pt x="1568694" y="766274"/>
                        <a:pt x="1571466" y="799534"/>
                      </a:cubicBezTo>
                      <a:cubicBezTo>
                        <a:pt x="1572663" y="813902"/>
                        <a:pt x="1579571" y="815745"/>
                        <a:pt x="1585753" y="828109"/>
                      </a:cubicBezTo>
                      <a:cubicBezTo>
                        <a:pt x="1587998" y="832599"/>
                        <a:pt x="1588928" y="837634"/>
                        <a:pt x="1590516" y="842397"/>
                      </a:cubicBezTo>
                      <a:cubicBezTo>
                        <a:pt x="1602962" y="917080"/>
                        <a:pt x="1585912" y="808343"/>
                        <a:pt x="1600041" y="956697"/>
                      </a:cubicBezTo>
                      <a:cubicBezTo>
                        <a:pt x="1601449" y="971484"/>
                        <a:pt x="1607906" y="972429"/>
                        <a:pt x="1614328" y="985272"/>
                      </a:cubicBezTo>
                      <a:cubicBezTo>
                        <a:pt x="1616573" y="989762"/>
                        <a:pt x="1617503" y="994797"/>
                        <a:pt x="1619091" y="999559"/>
                      </a:cubicBezTo>
                      <a:cubicBezTo>
                        <a:pt x="1617503" y="1018609"/>
                        <a:pt x="1616854" y="1037761"/>
                        <a:pt x="1614328" y="1056709"/>
                      </a:cubicBezTo>
                      <a:cubicBezTo>
                        <a:pt x="1613665" y="1061685"/>
                        <a:pt x="1612351" y="1066820"/>
                        <a:pt x="1609566" y="1070997"/>
                      </a:cubicBezTo>
                      <a:cubicBezTo>
                        <a:pt x="1605830" y="1076601"/>
                        <a:pt x="1600594" y="1081149"/>
                        <a:pt x="1595278" y="1085284"/>
                      </a:cubicBezTo>
                      <a:cubicBezTo>
                        <a:pt x="1586242" y="1092312"/>
                        <a:pt x="1566703" y="1104334"/>
                        <a:pt x="1566703" y="1104334"/>
                      </a:cubicBezTo>
                      <a:cubicBezTo>
                        <a:pt x="1543054" y="1139809"/>
                        <a:pt x="1573449" y="1096239"/>
                        <a:pt x="1542891" y="1132909"/>
                      </a:cubicBezTo>
                      <a:cubicBezTo>
                        <a:pt x="1539227" y="1137306"/>
                        <a:pt x="1536541" y="1142434"/>
                        <a:pt x="1533366" y="1147197"/>
                      </a:cubicBezTo>
                      <a:cubicBezTo>
                        <a:pt x="1531778" y="1153547"/>
                        <a:pt x="1529288" y="1159737"/>
                        <a:pt x="1528603" y="1166247"/>
                      </a:cubicBezTo>
                      <a:cubicBezTo>
                        <a:pt x="1526105" y="1189981"/>
                        <a:pt x="1532091" y="1215290"/>
                        <a:pt x="1523841" y="1237684"/>
                      </a:cubicBezTo>
                      <a:cubicBezTo>
                        <a:pt x="1519884" y="1248426"/>
                        <a:pt x="1504791" y="1250384"/>
                        <a:pt x="1495266" y="1256734"/>
                      </a:cubicBezTo>
                      <a:lnTo>
                        <a:pt x="1480978" y="1266259"/>
                      </a:lnTo>
                      <a:cubicBezTo>
                        <a:pt x="1477803" y="1271022"/>
                        <a:pt x="1476307" y="1277513"/>
                        <a:pt x="1471453" y="1280547"/>
                      </a:cubicBezTo>
                      <a:cubicBezTo>
                        <a:pt x="1462939" y="1285868"/>
                        <a:pt x="1442878" y="1290072"/>
                        <a:pt x="1442878" y="1290072"/>
                      </a:cubicBezTo>
                      <a:cubicBezTo>
                        <a:pt x="1385167" y="1281827"/>
                        <a:pt x="1430200" y="1293713"/>
                        <a:pt x="1390491" y="1271022"/>
                      </a:cubicBezTo>
                      <a:cubicBezTo>
                        <a:pt x="1386132" y="1268531"/>
                        <a:pt x="1381046" y="1267580"/>
                        <a:pt x="1376203" y="1266259"/>
                      </a:cubicBezTo>
                      <a:cubicBezTo>
                        <a:pt x="1363573" y="1262814"/>
                        <a:pt x="1350803" y="1259909"/>
                        <a:pt x="1338103" y="1256734"/>
                      </a:cubicBezTo>
                      <a:cubicBezTo>
                        <a:pt x="1331753" y="1255147"/>
                        <a:pt x="1325263" y="1254042"/>
                        <a:pt x="1319053" y="1251972"/>
                      </a:cubicBezTo>
                      <a:cubicBezTo>
                        <a:pt x="1309528" y="1248797"/>
                        <a:pt x="1299458" y="1246937"/>
                        <a:pt x="1290478" y="1242447"/>
                      </a:cubicBezTo>
                      <a:cubicBezTo>
                        <a:pt x="1284128" y="1239272"/>
                        <a:pt x="1278020" y="1235559"/>
                        <a:pt x="1271428" y="1232922"/>
                      </a:cubicBezTo>
                      <a:cubicBezTo>
                        <a:pt x="1262106" y="1229193"/>
                        <a:pt x="1242853" y="1223397"/>
                        <a:pt x="1242853" y="1223397"/>
                      </a:cubicBezTo>
                      <a:cubicBezTo>
                        <a:pt x="1238091" y="1220222"/>
                        <a:pt x="1232963" y="1217536"/>
                        <a:pt x="1228566" y="1213872"/>
                      </a:cubicBezTo>
                      <a:cubicBezTo>
                        <a:pt x="1223392" y="1209560"/>
                        <a:pt x="1219882" y="1203320"/>
                        <a:pt x="1214278" y="1199584"/>
                      </a:cubicBezTo>
                      <a:cubicBezTo>
                        <a:pt x="1210101" y="1196799"/>
                        <a:pt x="1204972" y="1195445"/>
                        <a:pt x="1199991" y="1194822"/>
                      </a:cubicBezTo>
                      <a:cubicBezTo>
                        <a:pt x="1179452" y="1192255"/>
                        <a:pt x="1158716" y="1191647"/>
                        <a:pt x="1138078" y="1190059"/>
                      </a:cubicBezTo>
                      <a:cubicBezTo>
                        <a:pt x="1085531" y="1179550"/>
                        <a:pt x="1105812" y="1185653"/>
                        <a:pt x="1076166" y="1175772"/>
                      </a:cubicBezTo>
                      <a:cubicBezTo>
                        <a:pt x="1071181" y="1110976"/>
                        <a:pt x="1090989" y="1102407"/>
                        <a:pt x="1033303" y="1123384"/>
                      </a:cubicBezTo>
                      <a:cubicBezTo>
                        <a:pt x="1027924" y="1125340"/>
                        <a:pt x="1023778" y="1129734"/>
                        <a:pt x="1019016" y="1132909"/>
                      </a:cubicBezTo>
                      <a:cubicBezTo>
                        <a:pt x="1006316" y="1129734"/>
                        <a:pt x="993219" y="1127858"/>
                        <a:pt x="980916" y="1123384"/>
                      </a:cubicBezTo>
                      <a:cubicBezTo>
                        <a:pt x="965936" y="1117937"/>
                        <a:pt x="936676" y="1082778"/>
                        <a:pt x="933291" y="1080522"/>
                      </a:cubicBezTo>
                      <a:lnTo>
                        <a:pt x="919003" y="1070997"/>
                      </a:lnTo>
                      <a:cubicBezTo>
                        <a:pt x="906722" y="1052576"/>
                        <a:pt x="899383" y="1046998"/>
                        <a:pt x="895191" y="1028134"/>
                      </a:cubicBezTo>
                      <a:cubicBezTo>
                        <a:pt x="893096" y="1018708"/>
                        <a:pt x="896787" y="1006826"/>
                        <a:pt x="890428" y="999559"/>
                      </a:cubicBezTo>
                      <a:cubicBezTo>
                        <a:pt x="883816" y="992003"/>
                        <a:pt x="861853" y="990034"/>
                        <a:pt x="861853" y="990034"/>
                      </a:cubicBezTo>
                      <a:cubicBezTo>
                        <a:pt x="854066" y="990358"/>
                        <a:pt x="755752" y="1002292"/>
                        <a:pt x="718978" y="990034"/>
                      </a:cubicBezTo>
                      <a:cubicBezTo>
                        <a:pt x="713548" y="988224"/>
                        <a:pt x="709453" y="983684"/>
                        <a:pt x="704691" y="980509"/>
                      </a:cubicBezTo>
                      <a:cubicBezTo>
                        <a:pt x="697663" y="969967"/>
                        <a:pt x="691879" y="959268"/>
                        <a:pt x="680878" y="951934"/>
                      </a:cubicBezTo>
                      <a:cubicBezTo>
                        <a:pt x="676701" y="949149"/>
                        <a:pt x="671353" y="948759"/>
                        <a:pt x="666591" y="947172"/>
                      </a:cubicBezTo>
                      <a:cubicBezTo>
                        <a:pt x="661828" y="943997"/>
                        <a:pt x="657423" y="940207"/>
                        <a:pt x="652303" y="937647"/>
                      </a:cubicBezTo>
                      <a:cubicBezTo>
                        <a:pt x="647813" y="935402"/>
                        <a:pt x="641936" y="936020"/>
                        <a:pt x="638016" y="932884"/>
                      </a:cubicBezTo>
                      <a:cubicBezTo>
                        <a:pt x="633547" y="929308"/>
                        <a:pt x="631666" y="923359"/>
                        <a:pt x="628491" y="918597"/>
                      </a:cubicBezTo>
                      <a:cubicBezTo>
                        <a:pt x="626903" y="896372"/>
                        <a:pt x="629132" y="873538"/>
                        <a:pt x="623728" y="851922"/>
                      </a:cubicBezTo>
                      <a:cubicBezTo>
                        <a:pt x="622340" y="846369"/>
                        <a:pt x="615087" y="843338"/>
                        <a:pt x="609441" y="842397"/>
                      </a:cubicBezTo>
                      <a:cubicBezTo>
                        <a:pt x="585900" y="838473"/>
                        <a:pt x="561816" y="839222"/>
                        <a:pt x="538003" y="837634"/>
                      </a:cubicBezTo>
                      <a:cubicBezTo>
                        <a:pt x="531653" y="834459"/>
                        <a:pt x="525545" y="830746"/>
                        <a:pt x="518953" y="828109"/>
                      </a:cubicBezTo>
                      <a:cubicBezTo>
                        <a:pt x="509631" y="824380"/>
                        <a:pt x="490378" y="818584"/>
                        <a:pt x="490378" y="818584"/>
                      </a:cubicBezTo>
                      <a:cubicBezTo>
                        <a:pt x="484028" y="820172"/>
                        <a:pt x="477344" y="820769"/>
                        <a:pt x="471328" y="823347"/>
                      </a:cubicBezTo>
                      <a:cubicBezTo>
                        <a:pt x="466067" y="825602"/>
                        <a:pt x="462011" y="835712"/>
                        <a:pt x="457041" y="832872"/>
                      </a:cubicBezTo>
                      <a:cubicBezTo>
                        <a:pt x="447102" y="827192"/>
                        <a:pt x="446086" y="812392"/>
                        <a:pt x="437991" y="804297"/>
                      </a:cubicBezTo>
                      <a:cubicBezTo>
                        <a:pt x="433228" y="799534"/>
                        <a:pt x="429307" y="793745"/>
                        <a:pt x="423703" y="790009"/>
                      </a:cubicBezTo>
                      <a:cubicBezTo>
                        <a:pt x="419341" y="787101"/>
                        <a:pt x="393248" y="781349"/>
                        <a:pt x="390366" y="780484"/>
                      </a:cubicBezTo>
                      <a:cubicBezTo>
                        <a:pt x="380749" y="777599"/>
                        <a:pt x="371316" y="774134"/>
                        <a:pt x="361791" y="770959"/>
                      </a:cubicBezTo>
                      <a:cubicBezTo>
                        <a:pt x="357028" y="769372"/>
                        <a:pt x="352473" y="766907"/>
                        <a:pt x="347503" y="766197"/>
                      </a:cubicBezTo>
                      <a:cubicBezTo>
                        <a:pt x="336391" y="764609"/>
                        <a:pt x="325210" y="763442"/>
                        <a:pt x="314166" y="761434"/>
                      </a:cubicBezTo>
                      <a:cubicBezTo>
                        <a:pt x="307726" y="760263"/>
                        <a:pt x="301534" y="757956"/>
                        <a:pt x="295116" y="756672"/>
                      </a:cubicBezTo>
                      <a:cubicBezTo>
                        <a:pt x="277712" y="753191"/>
                        <a:pt x="260191" y="750322"/>
                        <a:pt x="242728" y="747147"/>
                      </a:cubicBezTo>
                      <a:cubicBezTo>
                        <a:pt x="225731" y="721651"/>
                        <a:pt x="237250" y="736906"/>
                        <a:pt x="204628" y="704284"/>
                      </a:cubicBezTo>
                      <a:lnTo>
                        <a:pt x="190341" y="689997"/>
                      </a:lnTo>
                      <a:cubicBezTo>
                        <a:pt x="188753" y="683647"/>
                        <a:pt x="189667" y="676058"/>
                        <a:pt x="185578" y="670947"/>
                      </a:cubicBezTo>
                      <a:cubicBezTo>
                        <a:pt x="182442" y="667027"/>
                        <a:pt x="175781" y="668429"/>
                        <a:pt x="171291" y="666184"/>
                      </a:cubicBezTo>
                      <a:cubicBezTo>
                        <a:pt x="166171" y="663624"/>
                        <a:pt x="161661" y="659986"/>
                        <a:pt x="157003" y="656659"/>
                      </a:cubicBezTo>
                      <a:cubicBezTo>
                        <a:pt x="150544" y="652046"/>
                        <a:pt x="145206" y="645596"/>
                        <a:pt x="137953" y="642372"/>
                      </a:cubicBezTo>
                      <a:cubicBezTo>
                        <a:pt x="130556" y="639084"/>
                        <a:pt x="121994" y="639572"/>
                        <a:pt x="114141" y="637609"/>
                      </a:cubicBezTo>
                      <a:cubicBezTo>
                        <a:pt x="109271" y="636391"/>
                        <a:pt x="104616" y="634434"/>
                        <a:pt x="99853" y="632847"/>
                      </a:cubicBezTo>
                      <a:cubicBezTo>
                        <a:pt x="90328" y="623322"/>
                        <a:pt x="84057" y="608532"/>
                        <a:pt x="71278" y="604272"/>
                      </a:cubicBezTo>
                      <a:cubicBezTo>
                        <a:pt x="66516" y="602684"/>
                        <a:pt x="61379" y="601947"/>
                        <a:pt x="56991" y="599509"/>
                      </a:cubicBezTo>
                      <a:cubicBezTo>
                        <a:pt x="46984" y="593949"/>
                        <a:pt x="37941" y="586809"/>
                        <a:pt x="28416" y="580459"/>
                      </a:cubicBezTo>
                      <a:lnTo>
                        <a:pt x="14128" y="570934"/>
                      </a:lnTo>
                      <a:cubicBezTo>
                        <a:pt x="-8834" y="536492"/>
                        <a:pt x="1221" y="557823"/>
                        <a:pt x="9366" y="480447"/>
                      </a:cubicBezTo>
                      <a:cubicBezTo>
                        <a:pt x="9892" y="475454"/>
                        <a:pt x="10992" y="470079"/>
                        <a:pt x="14128" y="466159"/>
                      </a:cubicBezTo>
                      <a:cubicBezTo>
                        <a:pt x="17704" y="461689"/>
                        <a:pt x="24019" y="460298"/>
                        <a:pt x="28416" y="456634"/>
                      </a:cubicBezTo>
                      <a:cubicBezTo>
                        <a:pt x="33590" y="452322"/>
                        <a:pt x="37941" y="447109"/>
                        <a:pt x="42703" y="442347"/>
                      </a:cubicBezTo>
                      <a:cubicBezTo>
                        <a:pt x="44291" y="435997"/>
                        <a:pt x="42496" y="427557"/>
                        <a:pt x="47466" y="423297"/>
                      </a:cubicBezTo>
                      <a:cubicBezTo>
                        <a:pt x="55089" y="416763"/>
                        <a:pt x="67061" y="418262"/>
                        <a:pt x="76041" y="413772"/>
                      </a:cubicBezTo>
                      <a:lnTo>
                        <a:pt x="95091" y="404247"/>
                      </a:lnTo>
                      <a:cubicBezTo>
                        <a:pt x="108719" y="363358"/>
                        <a:pt x="87847" y="428457"/>
                        <a:pt x="104616" y="361384"/>
                      </a:cubicBezTo>
                      <a:cubicBezTo>
                        <a:pt x="107051" y="351644"/>
                        <a:pt x="114141" y="332809"/>
                        <a:pt x="114141" y="332809"/>
                      </a:cubicBezTo>
                      <a:cubicBezTo>
                        <a:pt x="115728" y="318522"/>
                        <a:pt x="105896" y="296068"/>
                        <a:pt x="118903" y="289947"/>
                      </a:cubicBezTo>
                      <a:cubicBezTo>
                        <a:pt x="146264" y="277071"/>
                        <a:pt x="181582" y="290202"/>
                        <a:pt x="209391" y="299472"/>
                      </a:cubicBezTo>
                      <a:cubicBezTo>
                        <a:pt x="214153" y="304234"/>
                        <a:pt x="219366" y="308585"/>
                        <a:pt x="223678" y="313759"/>
                      </a:cubicBezTo>
                      <a:cubicBezTo>
                        <a:pt x="227342" y="318156"/>
                        <a:pt x="229156" y="324000"/>
                        <a:pt x="233203" y="328047"/>
                      </a:cubicBezTo>
                      <a:cubicBezTo>
                        <a:pt x="237250" y="332094"/>
                        <a:pt x="242728" y="334397"/>
                        <a:pt x="247491" y="337572"/>
                      </a:cubicBezTo>
                      <a:cubicBezTo>
                        <a:pt x="261778" y="335984"/>
                        <a:pt x="276843" y="337722"/>
                        <a:pt x="290353" y="332809"/>
                      </a:cubicBezTo>
                      <a:cubicBezTo>
                        <a:pt x="295732" y="330853"/>
                        <a:pt x="297318" y="323641"/>
                        <a:pt x="299878" y="318522"/>
                      </a:cubicBezTo>
                      <a:cubicBezTo>
                        <a:pt x="302123" y="314032"/>
                        <a:pt x="309131" y="306479"/>
                        <a:pt x="304641" y="304234"/>
                      </a:cubicBezTo>
                      <a:cubicBezTo>
                        <a:pt x="299521" y="301674"/>
                        <a:pt x="295116" y="310584"/>
                        <a:pt x="290353" y="313759"/>
                      </a:cubicBezTo>
                      <a:cubicBezTo>
                        <a:pt x="291941" y="304234"/>
                        <a:pt x="290798" y="293821"/>
                        <a:pt x="295116" y="285184"/>
                      </a:cubicBezTo>
                      <a:cubicBezTo>
                        <a:pt x="297676" y="280065"/>
                        <a:pt x="303826" y="276946"/>
                        <a:pt x="309403" y="275659"/>
                      </a:cubicBezTo>
                      <a:cubicBezTo>
                        <a:pt x="324949" y="272072"/>
                        <a:pt x="341153" y="272484"/>
                        <a:pt x="357028" y="270897"/>
                      </a:cubicBezTo>
                      <a:cubicBezTo>
                        <a:pt x="390213" y="237712"/>
                        <a:pt x="362714" y="268223"/>
                        <a:pt x="352266" y="266134"/>
                      </a:cubicBezTo>
                      <a:cubicBezTo>
                        <a:pt x="347343" y="265150"/>
                        <a:pt x="349091" y="256609"/>
                        <a:pt x="347503" y="251847"/>
                      </a:cubicBezTo>
                      <a:cubicBezTo>
                        <a:pt x="349091" y="245497"/>
                        <a:pt x="348635" y="238243"/>
                        <a:pt x="352266" y="232797"/>
                      </a:cubicBezTo>
                      <a:cubicBezTo>
                        <a:pt x="355441" y="228035"/>
                        <a:pt x="362156" y="226936"/>
                        <a:pt x="366553" y="223272"/>
                      </a:cubicBezTo>
                      <a:cubicBezTo>
                        <a:pt x="371727" y="218960"/>
                        <a:pt x="376078" y="213747"/>
                        <a:pt x="380841" y="208984"/>
                      </a:cubicBezTo>
                      <a:cubicBezTo>
                        <a:pt x="382428" y="158184"/>
                        <a:pt x="375945" y="106483"/>
                        <a:pt x="385603" y="56584"/>
                      </a:cubicBezTo>
                      <a:cubicBezTo>
                        <a:pt x="388070" y="43836"/>
                        <a:pt x="421742" y="70032"/>
                        <a:pt x="423703" y="70872"/>
                      </a:cubicBezTo>
                      <a:cubicBezTo>
                        <a:pt x="429719" y="73450"/>
                        <a:pt x="436543" y="73564"/>
                        <a:pt x="442753" y="75634"/>
                      </a:cubicBezTo>
                      <a:cubicBezTo>
                        <a:pt x="549377" y="111174"/>
                        <a:pt x="386891" y="61697"/>
                        <a:pt x="490378" y="89922"/>
                      </a:cubicBezTo>
                      <a:cubicBezTo>
                        <a:pt x="500064" y="92564"/>
                        <a:pt x="518953" y="99447"/>
                        <a:pt x="518953" y="99447"/>
                      </a:cubicBezTo>
                      <a:cubicBezTo>
                        <a:pt x="571069" y="82074"/>
                        <a:pt x="492127" y="109782"/>
                        <a:pt x="547528" y="85159"/>
                      </a:cubicBezTo>
                      <a:cubicBezTo>
                        <a:pt x="556703" y="81081"/>
                        <a:pt x="566578" y="78809"/>
                        <a:pt x="576103" y="75634"/>
                      </a:cubicBezTo>
                      <a:cubicBezTo>
                        <a:pt x="596593" y="68804"/>
                        <a:pt x="585531" y="72087"/>
                        <a:pt x="609441" y="66109"/>
                      </a:cubicBezTo>
                      <a:cubicBezTo>
                        <a:pt x="620553" y="67697"/>
                        <a:pt x="631840" y="68348"/>
                        <a:pt x="642778" y="70872"/>
                      </a:cubicBezTo>
                      <a:cubicBezTo>
                        <a:pt x="652561" y="73130"/>
                        <a:pt x="671353" y="80397"/>
                        <a:pt x="671353" y="80397"/>
                      </a:cubicBezTo>
                      <a:cubicBezTo>
                        <a:pt x="674528" y="85159"/>
                        <a:pt x="676409" y="91108"/>
                        <a:pt x="680878" y="94684"/>
                      </a:cubicBezTo>
                      <a:cubicBezTo>
                        <a:pt x="684798" y="97820"/>
                        <a:pt x="690146" y="99447"/>
                        <a:pt x="695166" y="99447"/>
                      </a:cubicBezTo>
                      <a:cubicBezTo>
                        <a:pt x="707459" y="99447"/>
                        <a:pt x="733662" y="94089"/>
                        <a:pt x="747553" y="89922"/>
                      </a:cubicBezTo>
                      <a:cubicBezTo>
                        <a:pt x="757170" y="87037"/>
                        <a:pt x="766117" y="81167"/>
                        <a:pt x="776128" y="80397"/>
                      </a:cubicBezTo>
                      <a:lnTo>
                        <a:pt x="838041" y="75634"/>
                      </a:lnTo>
                      <a:cubicBezTo>
                        <a:pt x="842803" y="70872"/>
                        <a:pt x="848592" y="66951"/>
                        <a:pt x="852328" y="61347"/>
                      </a:cubicBezTo>
                      <a:cubicBezTo>
                        <a:pt x="857082" y="54216"/>
                        <a:pt x="860248" y="28061"/>
                        <a:pt x="861853" y="23247"/>
                      </a:cubicBezTo>
                      <a:cubicBezTo>
                        <a:pt x="862563" y="21117"/>
                        <a:pt x="880110" y="7372"/>
                        <a:pt x="895191" y="4197"/>
                      </a:cubicBezTo>
                      <a:close/>
                    </a:path>
                  </a:pathLst>
                </a:custGeom>
                <a:pattFill prst="solidDmnd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solidFill>
                    <a:srgbClr val="11AF7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846510" y="1605625"/>
                  <a:ext cx="1773598" cy="1432818"/>
                  <a:chOff x="7683752" y="1765276"/>
                  <a:chExt cx="1773598" cy="1432818"/>
                </a:xfrm>
              </p:grpSpPr>
              <p:pic>
                <p:nvPicPr>
                  <p:cNvPr id="95" name="Picture 94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clrChange>
                      <a:clrFrom>
                        <a:srgbClr val="FEFEB6"/>
                      </a:clrFrom>
                      <a:clrTo>
                        <a:srgbClr val="FEFEB6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7316" y="1859359"/>
                    <a:ext cx="1230034" cy="1338735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96" name="Picture 95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EFEB6"/>
                      </a:clrFrom>
                      <a:clrTo>
                        <a:srgbClr val="FEFEB6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83752" y="2104401"/>
                    <a:ext cx="609868" cy="663763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EFEB6"/>
                      </a:clrFrom>
                      <a:clrTo>
                        <a:srgbClr val="FEFEB6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71853" y="2077345"/>
                    <a:ext cx="609868" cy="663763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98" name="Picture 9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EFEB6"/>
                      </a:clrFrom>
                      <a:clrTo>
                        <a:srgbClr val="FEFEB6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05519" y="1765276"/>
                    <a:ext cx="609868" cy="663763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</p:grpSp>
          <p:grpSp>
            <p:nvGrpSpPr>
              <p:cNvPr id="81" name="Group 80"/>
              <p:cNvGrpSpPr/>
              <p:nvPr/>
            </p:nvGrpSpPr>
            <p:grpSpPr>
              <a:xfrm>
                <a:off x="1369357" y="2650521"/>
                <a:ext cx="1263751" cy="2178654"/>
                <a:chOff x="1369357" y="2650521"/>
                <a:chExt cx="1263751" cy="2178654"/>
              </a:xfrm>
            </p:grpSpPr>
            <p:sp>
              <p:nvSpPr>
                <p:cNvPr id="89" name="Freeform 88"/>
                <p:cNvSpPr/>
                <p:nvPr/>
              </p:nvSpPr>
              <p:spPr>
                <a:xfrm>
                  <a:off x="1369357" y="2650521"/>
                  <a:ext cx="1263751" cy="2178654"/>
                </a:xfrm>
                <a:custGeom>
                  <a:avLst/>
                  <a:gdLst>
                    <a:gd name="connsiteX0" fmla="*/ 152400 w 1263751"/>
                    <a:gd name="connsiteY0" fmla="*/ 2192 h 2178654"/>
                    <a:gd name="connsiteX1" fmla="*/ 176212 w 1263751"/>
                    <a:gd name="connsiteY1" fmla="*/ 16479 h 2178654"/>
                    <a:gd name="connsiteX2" fmla="*/ 195262 w 1263751"/>
                    <a:gd name="connsiteY2" fmla="*/ 45054 h 2178654"/>
                    <a:gd name="connsiteX3" fmla="*/ 242887 w 1263751"/>
                    <a:gd name="connsiteY3" fmla="*/ 59342 h 2178654"/>
                    <a:gd name="connsiteX4" fmla="*/ 328612 w 1263751"/>
                    <a:gd name="connsiteY4" fmla="*/ 83154 h 2178654"/>
                    <a:gd name="connsiteX5" fmla="*/ 342900 w 1263751"/>
                    <a:gd name="connsiteY5" fmla="*/ 68867 h 2178654"/>
                    <a:gd name="connsiteX6" fmla="*/ 400050 w 1263751"/>
                    <a:gd name="connsiteY6" fmla="*/ 87917 h 2178654"/>
                    <a:gd name="connsiteX7" fmla="*/ 409575 w 1263751"/>
                    <a:gd name="connsiteY7" fmla="*/ 121254 h 2178654"/>
                    <a:gd name="connsiteX8" fmla="*/ 442912 w 1263751"/>
                    <a:gd name="connsiteY8" fmla="*/ 164117 h 2178654"/>
                    <a:gd name="connsiteX9" fmla="*/ 452437 w 1263751"/>
                    <a:gd name="connsiteY9" fmla="*/ 178404 h 2178654"/>
                    <a:gd name="connsiteX10" fmla="*/ 457200 w 1263751"/>
                    <a:gd name="connsiteY10" fmla="*/ 192692 h 2178654"/>
                    <a:gd name="connsiteX11" fmla="*/ 471487 w 1263751"/>
                    <a:gd name="connsiteY11" fmla="*/ 197454 h 2178654"/>
                    <a:gd name="connsiteX12" fmla="*/ 500062 w 1263751"/>
                    <a:gd name="connsiteY12" fmla="*/ 216504 h 2178654"/>
                    <a:gd name="connsiteX13" fmla="*/ 542925 w 1263751"/>
                    <a:gd name="connsiteY13" fmla="*/ 226029 h 2178654"/>
                    <a:gd name="connsiteX14" fmla="*/ 561975 w 1263751"/>
                    <a:gd name="connsiteY14" fmla="*/ 221267 h 2178654"/>
                    <a:gd name="connsiteX15" fmla="*/ 566737 w 1263751"/>
                    <a:gd name="connsiteY15" fmla="*/ 197454 h 2178654"/>
                    <a:gd name="connsiteX16" fmla="*/ 604837 w 1263751"/>
                    <a:gd name="connsiteY16" fmla="*/ 206979 h 2178654"/>
                    <a:gd name="connsiteX17" fmla="*/ 614362 w 1263751"/>
                    <a:gd name="connsiteY17" fmla="*/ 240317 h 2178654"/>
                    <a:gd name="connsiteX18" fmla="*/ 623887 w 1263751"/>
                    <a:gd name="connsiteY18" fmla="*/ 259367 h 2178654"/>
                    <a:gd name="connsiteX19" fmla="*/ 638175 w 1263751"/>
                    <a:gd name="connsiteY19" fmla="*/ 268892 h 2178654"/>
                    <a:gd name="connsiteX20" fmla="*/ 714375 w 1263751"/>
                    <a:gd name="connsiteY20" fmla="*/ 273654 h 2178654"/>
                    <a:gd name="connsiteX21" fmla="*/ 700087 w 1263751"/>
                    <a:gd name="connsiteY21" fmla="*/ 340329 h 2178654"/>
                    <a:gd name="connsiteX22" fmla="*/ 690562 w 1263751"/>
                    <a:gd name="connsiteY22" fmla="*/ 354617 h 2178654"/>
                    <a:gd name="connsiteX23" fmla="*/ 704850 w 1263751"/>
                    <a:gd name="connsiteY23" fmla="*/ 411767 h 2178654"/>
                    <a:gd name="connsiteX24" fmla="*/ 719137 w 1263751"/>
                    <a:gd name="connsiteY24" fmla="*/ 416529 h 2178654"/>
                    <a:gd name="connsiteX25" fmla="*/ 733425 w 1263751"/>
                    <a:gd name="connsiteY25" fmla="*/ 426054 h 2178654"/>
                    <a:gd name="connsiteX26" fmla="*/ 762000 w 1263751"/>
                    <a:gd name="connsiteY26" fmla="*/ 435579 h 2178654"/>
                    <a:gd name="connsiteX27" fmla="*/ 804862 w 1263751"/>
                    <a:gd name="connsiteY27" fmla="*/ 445104 h 2178654"/>
                    <a:gd name="connsiteX28" fmla="*/ 819150 w 1263751"/>
                    <a:gd name="connsiteY28" fmla="*/ 473679 h 2178654"/>
                    <a:gd name="connsiteX29" fmla="*/ 838200 w 1263751"/>
                    <a:gd name="connsiteY29" fmla="*/ 507017 h 2178654"/>
                    <a:gd name="connsiteX30" fmla="*/ 847725 w 1263751"/>
                    <a:gd name="connsiteY30" fmla="*/ 535592 h 2178654"/>
                    <a:gd name="connsiteX31" fmla="*/ 852487 w 1263751"/>
                    <a:gd name="connsiteY31" fmla="*/ 549879 h 2178654"/>
                    <a:gd name="connsiteX32" fmla="*/ 862012 w 1263751"/>
                    <a:gd name="connsiteY32" fmla="*/ 568929 h 2178654"/>
                    <a:gd name="connsiteX33" fmla="*/ 871537 w 1263751"/>
                    <a:gd name="connsiteY33" fmla="*/ 607029 h 2178654"/>
                    <a:gd name="connsiteX34" fmla="*/ 885825 w 1263751"/>
                    <a:gd name="connsiteY34" fmla="*/ 602267 h 2178654"/>
                    <a:gd name="connsiteX35" fmla="*/ 900112 w 1263751"/>
                    <a:gd name="connsiteY35" fmla="*/ 592742 h 2178654"/>
                    <a:gd name="connsiteX36" fmla="*/ 923925 w 1263751"/>
                    <a:gd name="connsiteY36" fmla="*/ 597504 h 2178654"/>
                    <a:gd name="connsiteX37" fmla="*/ 933450 w 1263751"/>
                    <a:gd name="connsiteY37" fmla="*/ 611792 h 2178654"/>
                    <a:gd name="connsiteX38" fmla="*/ 942975 w 1263751"/>
                    <a:gd name="connsiteY38" fmla="*/ 645129 h 2178654"/>
                    <a:gd name="connsiteX39" fmla="*/ 952500 w 1263751"/>
                    <a:gd name="connsiteY39" fmla="*/ 659417 h 2178654"/>
                    <a:gd name="connsiteX40" fmla="*/ 971550 w 1263751"/>
                    <a:gd name="connsiteY40" fmla="*/ 716567 h 2178654"/>
                    <a:gd name="connsiteX41" fmla="*/ 985837 w 1263751"/>
                    <a:gd name="connsiteY41" fmla="*/ 792767 h 2178654"/>
                    <a:gd name="connsiteX42" fmla="*/ 1000125 w 1263751"/>
                    <a:gd name="connsiteY42" fmla="*/ 802292 h 2178654"/>
                    <a:gd name="connsiteX43" fmla="*/ 1014412 w 1263751"/>
                    <a:gd name="connsiteY43" fmla="*/ 830867 h 2178654"/>
                    <a:gd name="connsiteX44" fmla="*/ 1009650 w 1263751"/>
                    <a:gd name="connsiteY44" fmla="*/ 845154 h 2178654"/>
                    <a:gd name="connsiteX45" fmla="*/ 1014412 w 1263751"/>
                    <a:gd name="connsiteY45" fmla="*/ 873729 h 2178654"/>
                    <a:gd name="connsiteX46" fmla="*/ 1033462 w 1263751"/>
                    <a:gd name="connsiteY46" fmla="*/ 878492 h 2178654"/>
                    <a:gd name="connsiteX47" fmla="*/ 1062037 w 1263751"/>
                    <a:gd name="connsiteY47" fmla="*/ 902304 h 2178654"/>
                    <a:gd name="connsiteX48" fmla="*/ 1066800 w 1263751"/>
                    <a:gd name="connsiteY48" fmla="*/ 916592 h 2178654"/>
                    <a:gd name="connsiteX49" fmla="*/ 1052512 w 1263751"/>
                    <a:gd name="connsiteY49" fmla="*/ 921354 h 2178654"/>
                    <a:gd name="connsiteX50" fmla="*/ 1023937 w 1263751"/>
                    <a:gd name="connsiteY50" fmla="*/ 926117 h 2178654"/>
                    <a:gd name="connsiteX51" fmla="*/ 1028700 w 1263751"/>
                    <a:gd name="connsiteY51" fmla="*/ 954692 h 2178654"/>
                    <a:gd name="connsiteX52" fmla="*/ 1057275 w 1263751"/>
                    <a:gd name="connsiteY52" fmla="*/ 973742 h 2178654"/>
                    <a:gd name="connsiteX53" fmla="*/ 1095375 w 1263751"/>
                    <a:gd name="connsiteY53" fmla="*/ 1016604 h 2178654"/>
                    <a:gd name="connsiteX54" fmla="*/ 1100137 w 1263751"/>
                    <a:gd name="connsiteY54" fmla="*/ 1030892 h 2178654"/>
                    <a:gd name="connsiteX55" fmla="*/ 1123950 w 1263751"/>
                    <a:gd name="connsiteY55" fmla="*/ 1059467 h 2178654"/>
                    <a:gd name="connsiteX56" fmla="*/ 1143000 w 1263751"/>
                    <a:gd name="connsiteY56" fmla="*/ 1097567 h 2178654"/>
                    <a:gd name="connsiteX57" fmla="*/ 1162050 w 1263751"/>
                    <a:gd name="connsiteY57" fmla="*/ 1126142 h 2178654"/>
                    <a:gd name="connsiteX58" fmla="*/ 1190625 w 1263751"/>
                    <a:gd name="connsiteY58" fmla="*/ 1135667 h 2178654"/>
                    <a:gd name="connsiteX59" fmla="*/ 1223962 w 1263751"/>
                    <a:gd name="connsiteY59" fmla="*/ 1145192 h 2178654"/>
                    <a:gd name="connsiteX60" fmla="*/ 1238250 w 1263751"/>
                    <a:gd name="connsiteY60" fmla="*/ 1154717 h 2178654"/>
                    <a:gd name="connsiteX61" fmla="*/ 1247775 w 1263751"/>
                    <a:gd name="connsiteY61" fmla="*/ 1183292 h 2178654"/>
                    <a:gd name="connsiteX62" fmla="*/ 1252537 w 1263751"/>
                    <a:gd name="connsiteY62" fmla="*/ 1197579 h 2178654"/>
                    <a:gd name="connsiteX63" fmla="*/ 1223962 w 1263751"/>
                    <a:gd name="connsiteY63" fmla="*/ 1216629 h 2178654"/>
                    <a:gd name="connsiteX64" fmla="*/ 1243012 w 1263751"/>
                    <a:gd name="connsiteY64" fmla="*/ 1235679 h 2178654"/>
                    <a:gd name="connsiteX65" fmla="*/ 1233487 w 1263751"/>
                    <a:gd name="connsiteY65" fmla="*/ 1269017 h 2178654"/>
                    <a:gd name="connsiteX66" fmla="*/ 1204912 w 1263751"/>
                    <a:gd name="connsiteY66" fmla="*/ 1278542 h 2178654"/>
                    <a:gd name="connsiteX67" fmla="*/ 1190625 w 1263751"/>
                    <a:gd name="connsiteY67" fmla="*/ 1283304 h 2178654"/>
                    <a:gd name="connsiteX68" fmla="*/ 1185862 w 1263751"/>
                    <a:gd name="connsiteY68" fmla="*/ 1311879 h 2178654"/>
                    <a:gd name="connsiteX69" fmla="*/ 1223962 w 1263751"/>
                    <a:gd name="connsiteY69" fmla="*/ 1321404 h 2178654"/>
                    <a:gd name="connsiteX70" fmla="*/ 1228725 w 1263751"/>
                    <a:gd name="connsiteY70" fmla="*/ 1359504 h 2178654"/>
                    <a:gd name="connsiteX71" fmla="*/ 1243012 w 1263751"/>
                    <a:gd name="connsiteY71" fmla="*/ 1369029 h 2178654"/>
                    <a:gd name="connsiteX72" fmla="*/ 1262062 w 1263751"/>
                    <a:gd name="connsiteY72" fmla="*/ 1397604 h 2178654"/>
                    <a:gd name="connsiteX73" fmla="*/ 1257300 w 1263751"/>
                    <a:gd name="connsiteY73" fmla="*/ 1478567 h 2178654"/>
                    <a:gd name="connsiteX74" fmla="*/ 1219200 w 1263751"/>
                    <a:gd name="connsiteY74" fmla="*/ 1483329 h 2178654"/>
                    <a:gd name="connsiteX75" fmla="*/ 1209675 w 1263751"/>
                    <a:gd name="connsiteY75" fmla="*/ 1497617 h 2178654"/>
                    <a:gd name="connsiteX76" fmla="*/ 1223962 w 1263751"/>
                    <a:gd name="connsiteY76" fmla="*/ 1507142 h 2178654"/>
                    <a:gd name="connsiteX77" fmla="*/ 1243012 w 1263751"/>
                    <a:gd name="connsiteY77" fmla="*/ 1511904 h 2178654"/>
                    <a:gd name="connsiteX78" fmla="*/ 1247775 w 1263751"/>
                    <a:gd name="connsiteY78" fmla="*/ 1526192 h 2178654"/>
                    <a:gd name="connsiteX79" fmla="*/ 1223962 w 1263751"/>
                    <a:gd name="connsiteY79" fmla="*/ 1559529 h 2178654"/>
                    <a:gd name="connsiteX80" fmla="*/ 1219200 w 1263751"/>
                    <a:gd name="connsiteY80" fmla="*/ 1578579 h 2178654"/>
                    <a:gd name="connsiteX81" fmla="*/ 1209675 w 1263751"/>
                    <a:gd name="connsiteY81" fmla="*/ 1607154 h 2178654"/>
                    <a:gd name="connsiteX82" fmla="*/ 1204912 w 1263751"/>
                    <a:gd name="connsiteY82" fmla="*/ 1621442 h 2178654"/>
                    <a:gd name="connsiteX83" fmla="*/ 1190625 w 1263751"/>
                    <a:gd name="connsiteY83" fmla="*/ 1635729 h 2178654"/>
                    <a:gd name="connsiteX84" fmla="*/ 1185862 w 1263751"/>
                    <a:gd name="connsiteY84" fmla="*/ 1659542 h 2178654"/>
                    <a:gd name="connsiteX85" fmla="*/ 1181100 w 1263751"/>
                    <a:gd name="connsiteY85" fmla="*/ 1678592 h 2178654"/>
                    <a:gd name="connsiteX86" fmla="*/ 1185862 w 1263751"/>
                    <a:gd name="connsiteY86" fmla="*/ 1692879 h 2178654"/>
                    <a:gd name="connsiteX87" fmla="*/ 1190625 w 1263751"/>
                    <a:gd name="connsiteY87" fmla="*/ 1740504 h 2178654"/>
                    <a:gd name="connsiteX88" fmla="*/ 1190625 w 1263751"/>
                    <a:gd name="connsiteY88" fmla="*/ 1783367 h 2178654"/>
                    <a:gd name="connsiteX89" fmla="*/ 1181100 w 1263751"/>
                    <a:gd name="connsiteY89" fmla="*/ 1797654 h 2178654"/>
                    <a:gd name="connsiteX90" fmla="*/ 1176337 w 1263751"/>
                    <a:gd name="connsiteY90" fmla="*/ 1830992 h 2178654"/>
                    <a:gd name="connsiteX91" fmla="*/ 1162050 w 1263751"/>
                    <a:gd name="connsiteY91" fmla="*/ 1845279 h 2178654"/>
                    <a:gd name="connsiteX92" fmla="*/ 1171575 w 1263751"/>
                    <a:gd name="connsiteY92" fmla="*/ 1907192 h 2178654"/>
                    <a:gd name="connsiteX93" fmla="*/ 1181100 w 1263751"/>
                    <a:gd name="connsiteY93" fmla="*/ 1950054 h 2178654"/>
                    <a:gd name="connsiteX94" fmla="*/ 1176337 w 1263751"/>
                    <a:gd name="connsiteY94" fmla="*/ 1988154 h 2178654"/>
                    <a:gd name="connsiteX95" fmla="*/ 1152525 w 1263751"/>
                    <a:gd name="connsiteY95" fmla="*/ 2016729 h 2178654"/>
                    <a:gd name="connsiteX96" fmla="*/ 1128712 w 1263751"/>
                    <a:gd name="connsiteY96" fmla="*/ 2040542 h 2178654"/>
                    <a:gd name="connsiteX97" fmla="*/ 1109662 w 1263751"/>
                    <a:gd name="connsiteY97" fmla="*/ 2035779 h 2178654"/>
                    <a:gd name="connsiteX98" fmla="*/ 1090612 w 1263751"/>
                    <a:gd name="connsiteY98" fmla="*/ 2011967 h 2178654"/>
                    <a:gd name="connsiteX99" fmla="*/ 1057275 w 1263751"/>
                    <a:gd name="connsiteY99" fmla="*/ 2016729 h 2178654"/>
                    <a:gd name="connsiteX100" fmla="*/ 1052512 w 1263751"/>
                    <a:gd name="connsiteY100" fmla="*/ 2031017 h 2178654"/>
                    <a:gd name="connsiteX101" fmla="*/ 1019175 w 1263751"/>
                    <a:gd name="connsiteY101" fmla="*/ 2026254 h 2178654"/>
                    <a:gd name="connsiteX102" fmla="*/ 971550 w 1263751"/>
                    <a:gd name="connsiteY102" fmla="*/ 2026254 h 2178654"/>
                    <a:gd name="connsiteX103" fmla="*/ 976312 w 1263751"/>
                    <a:gd name="connsiteY103" fmla="*/ 2054829 h 2178654"/>
                    <a:gd name="connsiteX104" fmla="*/ 1004887 w 1263751"/>
                    <a:gd name="connsiteY104" fmla="*/ 2078642 h 2178654"/>
                    <a:gd name="connsiteX105" fmla="*/ 1014412 w 1263751"/>
                    <a:gd name="connsiteY105" fmla="*/ 2092929 h 2178654"/>
                    <a:gd name="connsiteX106" fmla="*/ 1000125 w 1263751"/>
                    <a:gd name="connsiteY106" fmla="*/ 2102454 h 2178654"/>
                    <a:gd name="connsiteX107" fmla="*/ 966787 w 1263751"/>
                    <a:gd name="connsiteY107" fmla="*/ 2107217 h 2178654"/>
                    <a:gd name="connsiteX108" fmla="*/ 957262 w 1263751"/>
                    <a:gd name="connsiteY108" fmla="*/ 2092929 h 2178654"/>
                    <a:gd name="connsiteX109" fmla="*/ 952500 w 1263751"/>
                    <a:gd name="connsiteY109" fmla="*/ 2078642 h 2178654"/>
                    <a:gd name="connsiteX110" fmla="*/ 938212 w 1263751"/>
                    <a:gd name="connsiteY110" fmla="*/ 2064354 h 2178654"/>
                    <a:gd name="connsiteX111" fmla="*/ 933450 w 1263751"/>
                    <a:gd name="connsiteY111" fmla="*/ 2045304 h 2178654"/>
                    <a:gd name="connsiteX112" fmla="*/ 904875 w 1263751"/>
                    <a:gd name="connsiteY112" fmla="*/ 2073879 h 2178654"/>
                    <a:gd name="connsiteX113" fmla="*/ 919162 w 1263751"/>
                    <a:gd name="connsiteY113" fmla="*/ 2083404 h 2178654"/>
                    <a:gd name="connsiteX114" fmla="*/ 919162 w 1263751"/>
                    <a:gd name="connsiteY114" fmla="*/ 2111979 h 2178654"/>
                    <a:gd name="connsiteX115" fmla="*/ 895350 w 1263751"/>
                    <a:gd name="connsiteY115" fmla="*/ 2107217 h 2178654"/>
                    <a:gd name="connsiteX116" fmla="*/ 890587 w 1263751"/>
                    <a:gd name="connsiteY116" fmla="*/ 2092929 h 2178654"/>
                    <a:gd name="connsiteX117" fmla="*/ 900112 w 1263751"/>
                    <a:gd name="connsiteY117" fmla="*/ 1935767 h 2178654"/>
                    <a:gd name="connsiteX118" fmla="*/ 895350 w 1263751"/>
                    <a:gd name="connsiteY118" fmla="*/ 1911954 h 2178654"/>
                    <a:gd name="connsiteX119" fmla="*/ 876300 w 1263751"/>
                    <a:gd name="connsiteY119" fmla="*/ 1907192 h 2178654"/>
                    <a:gd name="connsiteX120" fmla="*/ 862012 w 1263751"/>
                    <a:gd name="connsiteY120" fmla="*/ 1897667 h 2178654"/>
                    <a:gd name="connsiteX121" fmla="*/ 857250 w 1263751"/>
                    <a:gd name="connsiteY121" fmla="*/ 1883379 h 2178654"/>
                    <a:gd name="connsiteX122" fmla="*/ 842962 w 1263751"/>
                    <a:gd name="connsiteY122" fmla="*/ 1830992 h 2178654"/>
                    <a:gd name="connsiteX123" fmla="*/ 838200 w 1263751"/>
                    <a:gd name="connsiteY123" fmla="*/ 1845279 h 2178654"/>
                    <a:gd name="connsiteX124" fmla="*/ 833437 w 1263751"/>
                    <a:gd name="connsiteY124" fmla="*/ 1864329 h 2178654"/>
                    <a:gd name="connsiteX125" fmla="*/ 814387 w 1263751"/>
                    <a:gd name="connsiteY125" fmla="*/ 1892904 h 2178654"/>
                    <a:gd name="connsiteX126" fmla="*/ 819150 w 1263751"/>
                    <a:gd name="connsiteY126" fmla="*/ 1911954 h 2178654"/>
                    <a:gd name="connsiteX127" fmla="*/ 833437 w 1263751"/>
                    <a:gd name="connsiteY127" fmla="*/ 1916717 h 2178654"/>
                    <a:gd name="connsiteX128" fmla="*/ 842962 w 1263751"/>
                    <a:gd name="connsiteY128" fmla="*/ 1931004 h 2178654"/>
                    <a:gd name="connsiteX129" fmla="*/ 838200 w 1263751"/>
                    <a:gd name="connsiteY129" fmla="*/ 1969104 h 2178654"/>
                    <a:gd name="connsiteX130" fmla="*/ 809625 w 1263751"/>
                    <a:gd name="connsiteY130" fmla="*/ 1988154 h 2178654"/>
                    <a:gd name="connsiteX131" fmla="*/ 804862 w 1263751"/>
                    <a:gd name="connsiteY131" fmla="*/ 2002442 h 2178654"/>
                    <a:gd name="connsiteX132" fmla="*/ 800100 w 1263751"/>
                    <a:gd name="connsiteY132" fmla="*/ 2102454 h 2178654"/>
                    <a:gd name="connsiteX133" fmla="*/ 781050 w 1263751"/>
                    <a:gd name="connsiteY133" fmla="*/ 2107217 h 2178654"/>
                    <a:gd name="connsiteX134" fmla="*/ 752475 w 1263751"/>
                    <a:gd name="connsiteY134" fmla="*/ 2116742 h 2178654"/>
                    <a:gd name="connsiteX135" fmla="*/ 723900 w 1263751"/>
                    <a:gd name="connsiteY135" fmla="*/ 2135792 h 2178654"/>
                    <a:gd name="connsiteX136" fmla="*/ 714375 w 1263751"/>
                    <a:gd name="connsiteY136" fmla="*/ 2121504 h 2178654"/>
                    <a:gd name="connsiteX137" fmla="*/ 728662 w 1263751"/>
                    <a:gd name="connsiteY137" fmla="*/ 2007204 h 2178654"/>
                    <a:gd name="connsiteX138" fmla="*/ 728662 w 1263751"/>
                    <a:gd name="connsiteY138" fmla="*/ 1892904 h 2178654"/>
                    <a:gd name="connsiteX139" fmla="*/ 714375 w 1263751"/>
                    <a:gd name="connsiteY139" fmla="*/ 1888142 h 2178654"/>
                    <a:gd name="connsiteX140" fmla="*/ 700087 w 1263751"/>
                    <a:gd name="connsiteY140" fmla="*/ 1897667 h 2178654"/>
                    <a:gd name="connsiteX141" fmla="*/ 681037 w 1263751"/>
                    <a:gd name="connsiteY141" fmla="*/ 1869092 h 2178654"/>
                    <a:gd name="connsiteX142" fmla="*/ 652462 w 1263751"/>
                    <a:gd name="connsiteY142" fmla="*/ 1854804 h 2178654"/>
                    <a:gd name="connsiteX143" fmla="*/ 647700 w 1263751"/>
                    <a:gd name="connsiteY143" fmla="*/ 1869092 h 2178654"/>
                    <a:gd name="connsiteX144" fmla="*/ 661987 w 1263751"/>
                    <a:gd name="connsiteY144" fmla="*/ 1897667 h 2178654"/>
                    <a:gd name="connsiteX145" fmla="*/ 685800 w 1263751"/>
                    <a:gd name="connsiteY145" fmla="*/ 1940529 h 2178654"/>
                    <a:gd name="connsiteX146" fmla="*/ 695325 w 1263751"/>
                    <a:gd name="connsiteY146" fmla="*/ 1969104 h 2178654"/>
                    <a:gd name="connsiteX147" fmla="*/ 700087 w 1263751"/>
                    <a:gd name="connsiteY147" fmla="*/ 1983392 h 2178654"/>
                    <a:gd name="connsiteX148" fmla="*/ 695325 w 1263751"/>
                    <a:gd name="connsiteY148" fmla="*/ 2040542 h 2178654"/>
                    <a:gd name="connsiteX149" fmla="*/ 685800 w 1263751"/>
                    <a:gd name="connsiteY149" fmla="*/ 2054829 h 2178654"/>
                    <a:gd name="connsiteX150" fmla="*/ 671512 w 1263751"/>
                    <a:gd name="connsiteY150" fmla="*/ 2045304 h 2178654"/>
                    <a:gd name="connsiteX151" fmla="*/ 657225 w 1263751"/>
                    <a:gd name="connsiteY151" fmla="*/ 2011967 h 2178654"/>
                    <a:gd name="connsiteX152" fmla="*/ 642937 w 1263751"/>
                    <a:gd name="connsiteY152" fmla="*/ 2040542 h 2178654"/>
                    <a:gd name="connsiteX153" fmla="*/ 642937 w 1263751"/>
                    <a:gd name="connsiteY153" fmla="*/ 2164367 h 2178654"/>
                    <a:gd name="connsiteX154" fmla="*/ 638175 w 1263751"/>
                    <a:gd name="connsiteY154" fmla="*/ 2178654 h 2178654"/>
                    <a:gd name="connsiteX155" fmla="*/ 590550 w 1263751"/>
                    <a:gd name="connsiteY155" fmla="*/ 2173892 h 2178654"/>
                    <a:gd name="connsiteX156" fmla="*/ 585787 w 1263751"/>
                    <a:gd name="connsiteY156" fmla="*/ 2159604 h 2178654"/>
                    <a:gd name="connsiteX157" fmla="*/ 576262 w 1263751"/>
                    <a:gd name="connsiteY157" fmla="*/ 2088167 h 2178654"/>
                    <a:gd name="connsiteX158" fmla="*/ 571500 w 1263751"/>
                    <a:gd name="connsiteY158" fmla="*/ 2073879 h 2178654"/>
                    <a:gd name="connsiteX159" fmla="*/ 561975 w 1263751"/>
                    <a:gd name="connsiteY159" fmla="*/ 2059592 h 2178654"/>
                    <a:gd name="connsiteX160" fmla="*/ 557212 w 1263751"/>
                    <a:gd name="connsiteY160" fmla="*/ 1983392 h 2178654"/>
                    <a:gd name="connsiteX161" fmla="*/ 552450 w 1263751"/>
                    <a:gd name="connsiteY161" fmla="*/ 1997679 h 2178654"/>
                    <a:gd name="connsiteX162" fmla="*/ 542925 w 1263751"/>
                    <a:gd name="connsiteY162" fmla="*/ 2011967 h 2178654"/>
                    <a:gd name="connsiteX163" fmla="*/ 533400 w 1263751"/>
                    <a:gd name="connsiteY163" fmla="*/ 2031017 h 2178654"/>
                    <a:gd name="connsiteX164" fmla="*/ 485775 w 1263751"/>
                    <a:gd name="connsiteY164" fmla="*/ 2026254 h 2178654"/>
                    <a:gd name="connsiteX165" fmla="*/ 476250 w 1263751"/>
                    <a:gd name="connsiteY165" fmla="*/ 1997679 h 2178654"/>
                    <a:gd name="connsiteX166" fmla="*/ 471487 w 1263751"/>
                    <a:gd name="connsiteY166" fmla="*/ 1983392 h 2178654"/>
                    <a:gd name="connsiteX167" fmla="*/ 461962 w 1263751"/>
                    <a:gd name="connsiteY167" fmla="*/ 1954817 h 2178654"/>
                    <a:gd name="connsiteX168" fmla="*/ 447675 w 1263751"/>
                    <a:gd name="connsiteY168" fmla="*/ 1950054 h 2178654"/>
                    <a:gd name="connsiteX169" fmla="*/ 438150 w 1263751"/>
                    <a:gd name="connsiteY169" fmla="*/ 1935767 h 2178654"/>
                    <a:gd name="connsiteX170" fmla="*/ 452437 w 1263751"/>
                    <a:gd name="connsiteY170" fmla="*/ 1926242 h 2178654"/>
                    <a:gd name="connsiteX171" fmla="*/ 457200 w 1263751"/>
                    <a:gd name="connsiteY171" fmla="*/ 1907192 h 2178654"/>
                    <a:gd name="connsiteX172" fmla="*/ 461962 w 1263751"/>
                    <a:gd name="connsiteY172" fmla="*/ 1892904 h 2178654"/>
                    <a:gd name="connsiteX173" fmla="*/ 457200 w 1263751"/>
                    <a:gd name="connsiteY173" fmla="*/ 1864329 h 2178654"/>
                    <a:gd name="connsiteX174" fmla="*/ 447675 w 1263751"/>
                    <a:gd name="connsiteY174" fmla="*/ 1850042 h 2178654"/>
                    <a:gd name="connsiteX175" fmla="*/ 433387 w 1263751"/>
                    <a:gd name="connsiteY175" fmla="*/ 1821467 h 2178654"/>
                    <a:gd name="connsiteX176" fmla="*/ 438150 w 1263751"/>
                    <a:gd name="connsiteY176" fmla="*/ 1788129 h 2178654"/>
                    <a:gd name="connsiteX177" fmla="*/ 452437 w 1263751"/>
                    <a:gd name="connsiteY177" fmla="*/ 1778604 h 2178654"/>
                    <a:gd name="connsiteX178" fmla="*/ 433387 w 1263751"/>
                    <a:gd name="connsiteY178" fmla="*/ 1702404 h 2178654"/>
                    <a:gd name="connsiteX179" fmla="*/ 419100 w 1263751"/>
                    <a:gd name="connsiteY179" fmla="*/ 1688117 h 2178654"/>
                    <a:gd name="connsiteX180" fmla="*/ 404812 w 1263751"/>
                    <a:gd name="connsiteY180" fmla="*/ 1683354 h 2178654"/>
                    <a:gd name="connsiteX181" fmla="*/ 400050 w 1263751"/>
                    <a:gd name="connsiteY181" fmla="*/ 1669067 h 2178654"/>
                    <a:gd name="connsiteX182" fmla="*/ 395287 w 1263751"/>
                    <a:gd name="connsiteY182" fmla="*/ 1635729 h 2178654"/>
                    <a:gd name="connsiteX183" fmla="*/ 381000 w 1263751"/>
                    <a:gd name="connsiteY183" fmla="*/ 1630967 h 2178654"/>
                    <a:gd name="connsiteX184" fmla="*/ 366712 w 1263751"/>
                    <a:gd name="connsiteY184" fmla="*/ 1511904 h 2178654"/>
                    <a:gd name="connsiteX185" fmla="*/ 376237 w 1263751"/>
                    <a:gd name="connsiteY185" fmla="*/ 1497617 h 2178654"/>
                    <a:gd name="connsiteX186" fmla="*/ 381000 w 1263751"/>
                    <a:gd name="connsiteY186" fmla="*/ 1483329 h 2178654"/>
                    <a:gd name="connsiteX187" fmla="*/ 376237 w 1263751"/>
                    <a:gd name="connsiteY187" fmla="*/ 1469042 h 2178654"/>
                    <a:gd name="connsiteX188" fmla="*/ 371475 w 1263751"/>
                    <a:gd name="connsiteY188" fmla="*/ 1449992 h 2178654"/>
                    <a:gd name="connsiteX189" fmla="*/ 361950 w 1263751"/>
                    <a:gd name="connsiteY189" fmla="*/ 1435704 h 2178654"/>
                    <a:gd name="connsiteX190" fmla="*/ 352425 w 1263751"/>
                    <a:gd name="connsiteY190" fmla="*/ 1407129 h 2178654"/>
                    <a:gd name="connsiteX191" fmla="*/ 347662 w 1263751"/>
                    <a:gd name="connsiteY191" fmla="*/ 1392842 h 2178654"/>
                    <a:gd name="connsiteX192" fmla="*/ 338137 w 1263751"/>
                    <a:gd name="connsiteY192" fmla="*/ 1378554 h 2178654"/>
                    <a:gd name="connsiteX193" fmla="*/ 333375 w 1263751"/>
                    <a:gd name="connsiteY193" fmla="*/ 1359504 h 2178654"/>
                    <a:gd name="connsiteX194" fmla="*/ 328612 w 1263751"/>
                    <a:gd name="connsiteY194" fmla="*/ 1283304 h 2178654"/>
                    <a:gd name="connsiteX195" fmla="*/ 319087 w 1263751"/>
                    <a:gd name="connsiteY195" fmla="*/ 1269017 h 2178654"/>
                    <a:gd name="connsiteX196" fmla="*/ 314325 w 1263751"/>
                    <a:gd name="connsiteY196" fmla="*/ 1216629 h 2178654"/>
                    <a:gd name="connsiteX197" fmla="*/ 323850 w 1263751"/>
                    <a:gd name="connsiteY197" fmla="*/ 1202342 h 2178654"/>
                    <a:gd name="connsiteX198" fmla="*/ 338137 w 1263751"/>
                    <a:gd name="connsiteY198" fmla="*/ 1192817 h 2178654"/>
                    <a:gd name="connsiteX199" fmla="*/ 347662 w 1263751"/>
                    <a:gd name="connsiteY199" fmla="*/ 1178529 h 2178654"/>
                    <a:gd name="connsiteX200" fmla="*/ 333375 w 1263751"/>
                    <a:gd name="connsiteY200" fmla="*/ 1140429 h 2178654"/>
                    <a:gd name="connsiteX201" fmla="*/ 328612 w 1263751"/>
                    <a:gd name="connsiteY201" fmla="*/ 1126142 h 2178654"/>
                    <a:gd name="connsiteX202" fmla="*/ 314325 w 1263751"/>
                    <a:gd name="connsiteY202" fmla="*/ 1116617 h 2178654"/>
                    <a:gd name="connsiteX203" fmla="*/ 304800 w 1263751"/>
                    <a:gd name="connsiteY203" fmla="*/ 1102329 h 2178654"/>
                    <a:gd name="connsiteX204" fmla="*/ 261937 w 1263751"/>
                    <a:gd name="connsiteY204" fmla="*/ 1064229 h 2178654"/>
                    <a:gd name="connsiteX205" fmla="*/ 271462 w 1263751"/>
                    <a:gd name="connsiteY205" fmla="*/ 983267 h 2178654"/>
                    <a:gd name="connsiteX206" fmla="*/ 280987 w 1263751"/>
                    <a:gd name="connsiteY206" fmla="*/ 968979 h 2178654"/>
                    <a:gd name="connsiteX207" fmla="*/ 285750 w 1263751"/>
                    <a:gd name="connsiteY207" fmla="*/ 954692 h 2178654"/>
                    <a:gd name="connsiteX208" fmla="*/ 304800 w 1263751"/>
                    <a:gd name="connsiteY208" fmla="*/ 926117 h 2178654"/>
                    <a:gd name="connsiteX209" fmla="*/ 347662 w 1263751"/>
                    <a:gd name="connsiteY209" fmla="*/ 902304 h 2178654"/>
                    <a:gd name="connsiteX210" fmla="*/ 371475 w 1263751"/>
                    <a:gd name="connsiteY210" fmla="*/ 873729 h 2178654"/>
                    <a:gd name="connsiteX211" fmla="*/ 376237 w 1263751"/>
                    <a:gd name="connsiteY211" fmla="*/ 859442 h 2178654"/>
                    <a:gd name="connsiteX212" fmla="*/ 333375 w 1263751"/>
                    <a:gd name="connsiteY212" fmla="*/ 845154 h 2178654"/>
                    <a:gd name="connsiteX213" fmla="*/ 319087 w 1263751"/>
                    <a:gd name="connsiteY213" fmla="*/ 835629 h 2178654"/>
                    <a:gd name="connsiteX214" fmla="*/ 304800 w 1263751"/>
                    <a:gd name="connsiteY214" fmla="*/ 830867 h 2178654"/>
                    <a:gd name="connsiteX215" fmla="*/ 285750 w 1263751"/>
                    <a:gd name="connsiteY215" fmla="*/ 821342 h 2178654"/>
                    <a:gd name="connsiteX216" fmla="*/ 214312 w 1263751"/>
                    <a:gd name="connsiteY216" fmla="*/ 826104 h 2178654"/>
                    <a:gd name="connsiteX217" fmla="*/ 176212 w 1263751"/>
                    <a:gd name="connsiteY217" fmla="*/ 830867 h 2178654"/>
                    <a:gd name="connsiteX218" fmla="*/ 161925 w 1263751"/>
                    <a:gd name="connsiteY218" fmla="*/ 816579 h 2178654"/>
                    <a:gd name="connsiteX219" fmla="*/ 157162 w 1263751"/>
                    <a:gd name="connsiteY219" fmla="*/ 802292 h 2178654"/>
                    <a:gd name="connsiteX220" fmla="*/ 142875 w 1263751"/>
                    <a:gd name="connsiteY220" fmla="*/ 797529 h 2178654"/>
                    <a:gd name="connsiteX221" fmla="*/ 128587 w 1263751"/>
                    <a:gd name="connsiteY221" fmla="*/ 788004 h 2178654"/>
                    <a:gd name="connsiteX222" fmla="*/ 123825 w 1263751"/>
                    <a:gd name="connsiteY222" fmla="*/ 768954 h 2178654"/>
                    <a:gd name="connsiteX223" fmla="*/ 147637 w 1263751"/>
                    <a:gd name="connsiteY223" fmla="*/ 764192 h 2178654"/>
                    <a:gd name="connsiteX224" fmla="*/ 152400 w 1263751"/>
                    <a:gd name="connsiteY224" fmla="*/ 749904 h 2178654"/>
                    <a:gd name="connsiteX225" fmla="*/ 157162 w 1263751"/>
                    <a:gd name="connsiteY225" fmla="*/ 730854 h 2178654"/>
                    <a:gd name="connsiteX226" fmla="*/ 176212 w 1263751"/>
                    <a:gd name="connsiteY226" fmla="*/ 726092 h 2178654"/>
                    <a:gd name="connsiteX227" fmla="*/ 180975 w 1263751"/>
                    <a:gd name="connsiteY227" fmla="*/ 664179 h 2178654"/>
                    <a:gd name="connsiteX228" fmla="*/ 195262 w 1263751"/>
                    <a:gd name="connsiteY228" fmla="*/ 659417 h 2178654"/>
                    <a:gd name="connsiteX229" fmla="*/ 204787 w 1263751"/>
                    <a:gd name="connsiteY229" fmla="*/ 645129 h 2178654"/>
                    <a:gd name="connsiteX230" fmla="*/ 185737 w 1263751"/>
                    <a:gd name="connsiteY230" fmla="*/ 616554 h 2178654"/>
                    <a:gd name="connsiteX231" fmla="*/ 157162 w 1263751"/>
                    <a:gd name="connsiteY231" fmla="*/ 611792 h 2178654"/>
                    <a:gd name="connsiteX232" fmla="*/ 138112 w 1263751"/>
                    <a:gd name="connsiteY232" fmla="*/ 592742 h 2178654"/>
                    <a:gd name="connsiteX233" fmla="*/ 123825 w 1263751"/>
                    <a:gd name="connsiteY233" fmla="*/ 587979 h 2178654"/>
                    <a:gd name="connsiteX234" fmla="*/ 114300 w 1263751"/>
                    <a:gd name="connsiteY234" fmla="*/ 568929 h 2178654"/>
                    <a:gd name="connsiteX235" fmla="*/ 104775 w 1263751"/>
                    <a:gd name="connsiteY235" fmla="*/ 554642 h 2178654"/>
                    <a:gd name="connsiteX236" fmla="*/ 76200 w 1263751"/>
                    <a:gd name="connsiteY236" fmla="*/ 526067 h 2178654"/>
                    <a:gd name="connsiteX237" fmla="*/ 61912 w 1263751"/>
                    <a:gd name="connsiteY237" fmla="*/ 511779 h 2178654"/>
                    <a:gd name="connsiteX238" fmla="*/ 33337 w 1263751"/>
                    <a:gd name="connsiteY238" fmla="*/ 502254 h 2178654"/>
                    <a:gd name="connsiteX239" fmla="*/ 9525 w 1263751"/>
                    <a:gd name="connsiteY239" fmla="*/ 507017 h 2178654"/>
                    <a:gd name="connsiteX240" fmla="*/ 4762 w 1263751"/>
                    <a:gd name="connsiteY240" fmla="*/ 487967 h 2178654"/>
                    <a:gd name="connsiteX241" fmla="*/ 0 w 1263751"/>
                    <a:gd name="connsiteY241" fmla="*/ 397479 h 2178654"/>
                    <a:gd name="connsiteX242" fmla="*/ 4762 w 1263751"/>
                    <a:gd name="connsiteY242" fmla="*/ 345092 h 2178654"/>
                    <a:gd name="connsiteX243" fmla="*/ 14287 w 1263751"/>
                    <a:gd name="connsiteY243" fmla="*/ 316517 h 2178654"/>
                    <a:gd name="connsiteX244" fmla="*/ 33337 w 1263751"/>
                    <a:gd name="connsiteY244" fmla="*/ 283179 h 2178654"/>
                    <a:gd name="connsiteX245" fmla="*/ 61912 w 1263751"/>
                    <a:gd name="connsiteY245" fmla="*/ 273654 h 2178654"/>
                    <a:gd name="connsiteX246" fmla="*/ 119062 w 1263751"/>
                    <a:gd name="connsiteY246" fmla="*/ 264129 h 2178654"/>
                    <a:gd name="connsiteX247" fmla="*/ 152400 w 1263751"/>
                    <a:gd name="connsiteY247" fmla="*/ 245079 h 2178654"/>
                    <a:gd name="connsiteX248" fmla="*/ 161925 w 1263751"/>
                    <a:gd name="connsiteY248" fmla="*/ 230792 h 2178654"/>
                    <a:gd name="connsiteX249" fmla="*/ 161925 w 1263751"/>
                    <a:gd name="connsiteY249" fmla="*/ 92679 h 2178654"/>
                    <a:gd name="connsiteX250" fmla="*/ 147637 w 1263751"/>
                    <a:gd name="connsiteY250" fmla="*/ 78392 h 2178654"/>
                    <a:gd name="connsiteX251" fmla="*/ 138112 w 1263751"/>
                    <a:gd name="connsiteY251" fmla="*/ 64104 h 2178654"/>
                    <a:gd name="connsiteX252" fmla="*/ 152400 w 1263751"/>
                    <a:gd name="connsiteY252" fmla="*/ 2192 h 217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</a:cxnLst>
                  <a:rect l="l" t="t" r="r" b="b"/>
                  <a:pathLst>
                    <a:path w="1263751" h="2178654">
                      <a:moveTo>
                        <a:pt x="152400" y="2192"/>
                      </a:moveTo>
                      <a:cubicBezTo>
                        <a:pt x="158750" y="-5745"/>
                        <a:pt x="169667" y="9934"/>
                        <a:pt x="176212" y="16479"/>
                      </a:cubicBezTo>
                      <a:cubicBezTo>
                        <a:pt x="200824" y="41091"/>
                        <a:pt x="153655" y="21939"/>
                        <a:pt x="195262" y="45054"/>
                      </a:cubicBezTo>
                      <a:cubicBezTo>
                        <a:pt x="204747" y="50323"/>
                        <a:pt x="230590" y="56267"/>
                        <a:pt x="242887" y="59342"/>
                      </a:cubicBezTo>
                      <a:cubicBezTo>
                        <a:pt x="284979" y="101434"/>
                        <a:pt x="258038" y="89036"/>
                        <a:pt x="328612" y="83154"/>
                      </a:cubicBezTo>
                      <a:cubicBezTo>
                        <a:pt x="333375" y="78392"/>
                        <a:pt x="336243" y="69891"/>
                        <a:pt x="342900" y="68867"/>
                      </a:cubicBezTo>
                      <a:cubicBezTo>
                        <a:pt x="388037" y="61923"/>
                        <a:pt x="384611" y="64758"/>
                        <a:pt x="400050" y="87917"/>
                      </a:cubicBezTo>
                      <a:cubicBezTo>
                        <a:pt x="401172" y="92407"/>
                        <a:pt x="406467" y="115660"/>
                        <a:pt x="409575" y="121254"/>
                      </a:cubicBezTo>
                      <a:cubicBezTo>
                        <a:pt x="433648" y="164584"/>
                        <a:pt x="419773" y="136350"/>
                        <a:pt x="442912" y="164117"/>
                      </a:cubicBezTo>
                      <a:cubicBezTo>
                        <a:pt x="446576" y="168514"/>
                        <a:pt x="449877" y="173285"/>
                        <a:pt x="452437" y="178404"/>
                      </a:cubicBezTo>
                      <a:cubicBezTo>
                        <a:pt x="454682" y="182894"/>
                        <a:pt x="453650" y="189142"/>
                        <a:pt x="457200" y="192692"/>
                      </a:cubicBezTo>
                      <a:cubicBezTo>
                        <a:pt x="460750" y="196242"/>
                        <a:pt x="466725" y="195867"/>
                        <a:pt x="471487" y="197454"/>
                      </a:cubicBezTo>
                      <a:cubicBezTo>
                        <a:pt x="481012" y="203804"/>
                        <a:pt x="488956" y="213727"/>
                        <a:pt x="500062" y="216504"/>
                      </a:cubicBezTo>
                      <a:cubicBezTo>
                        <a:pt x="526965" y="223230"/>
                        <a:pt x="512694" y="219983"/>
                        <a:pt x="542925" y="226029"/>
                      </a:cubicBezTo>
                      <a:cubicBezTo>
                        <a:pt x="549275" y="224442"/>
                        <a:pt x="557785" y="226295"/>
                        <a:pt x="561975" y="221267"/>
                      </a:cubicBezTo>
                      <a:cubicBezTo>
                        <a:pt x="567157" y="215048"/>
                        <a:pt x="560002" y="201944"/>
                        <a:pt x="566737" y="197454"/>
                      </a:cubicBezTo>
                      <a:cubicBezTo>
                        <a:pt x="570567" y="194900"/>
                        <a:pt x="598315" y="204805"/>
                        <a:pt x="604837" y="206979"/>
                      </a:cubicBezTo>
                      <a:cubicBezTo>
                        <a:pt x="607252" y="216638"/>
                        <a:pt x="610265" y="230757"/>
                        <a:pt x="614362" y="240317"/>
                      </a:cubicBezTo>
                      <a:cubicBezTo>
                        <a:pt x="617159" y="246843"/>
                        <a:pt x="619342" y="253913"/>
                        <a:pt x="623887" y="259367"/>
                      </a:cubicBezTo>
                      <a:cubicBezTo>
                        <a:pt x="627551" y="263764"/>
                        <a:pt x="632521" y="267999"/>
                        <a:pt x="638175" y="268892"/>
                      </a:cubicBezTo>
                      <a:cubicBezTo>
                        <a:pt x="663313" y="272861"/>
                        <a:pt x="688975" y="272067"/>
                        <a:pt x="714375" y="273654"/>
                      </a:cubicBezTo>
                      <a:cubicBezTo>
                        <a:pt x="712360" y="289776"/>
                        <a:pt x="710527" y="324669"/>
                        <a:pt x="700087" y="340329"/>
                      </a:cubicBezTo>
                      <a:lnTo>
                        <a:pt x="690562" y="354617"/>
                      </a:lnTo>
                      <a:cubicBezTo>
                        <a:pt x="691282" y="358937"/>
                        <a:pt x="698191" y="409548"/>
                        <a:pt x="704850" y="411767"/>
                      </a:cubicBezTo>
                      <a:lnTo>
                        <a:pt x="719137" y="416529"/>
                      </a:lnTo>
                      <a:cubicBezTo>
                        <a:pt x="723900" y="419704"/>
                        <a:pt x="728194" y="423729"/>
                        <a:pt x="733425" y="426054"/>
                      </a:cubicBezTo>
                      <a:cubicBezTo>
                        <a:pt x="742600" y="430132"/>
                        <a:pt x="752475" y="432404"/>
                        <a:pt x="762000" y="435579"/>
                      </a:cubicBezTo>
                      <a:cubicBezTo>
                        <a:pt x="785452" y="443397"/>
                        <a:pt x="771327" y="439515"/>
                        <a:pt x="804862" y="445104"/>
                      </a:cubicBezTo>
                      <a:cubicBezTo>
                        <a:pt x="823166" y="472561"/>
                        <a:pt x="807319" y="446076"/>
                        <a:pt x="819150" y="473679"/>
                      </a:cubicBezTo>
                      <a:cubicBezTo>
                        <a:pt x="826402" y="490599"/>
                        <a:pt x="828634" y="492667"/>
                        <a:pt x="838200" y="507017"/>
                      </a:cubicBezTo>
                      <a:lnTo>
                        <a:pt x="847725" y="535592"/>
                      </a:lnTo>
                      <a:cubicBezTo>
                        <a:pt x="849312" y="540354"/>
                        <a:pt x="850242" y="545389"/>
                        <a:pt x="852487" y="549879"/>
                      </a:cubicBezTo>
                      <a:cubicBezTo>
                        <a:pt x="855662" y="556229"/>
                        <a:pt x="859215" y="562404"/>
                        <a:pt x="862012" y="568929"/>
                      </a:cubicBezTo>
                      <a:cubicBezTo>
                        <a:pt x="867505" y="581746"/>
                        <a:pt x="868741" y="593048"/>
                        <a:pt x="871537" y="607029"/>
                      </a:cubicBezTo>
                      <a:cubicBezTo>
                        <a:pt x="876300" y="605442"/>
                        <a:pt x="881335" y="604512"/>
                        <a:pt x="885825" y="602267"/>
                      </a:cubicBezTo>
                      <a:cubicBezTo>
                        <a:pt x="890944" y="599707"/>
                        <a:pt x="894433" y="593452"/>
                        <a:pt x="900112" y="592742"/>
                      </a:cubicBezTo>
                      <a:cubicBezTo>
                        <a:pt x="908144" y="591738"/>
                        <a:pt x="915987" y="595917"/>
                        <a:pt x="923925" y="597504"/>
                      </a:cubicBezTo>
                      <a:cubicBezTo>
                        <a:pt x="927100" y="602267"/>
                        <a:pt x="931195" y="606531"/>
                        <a:pt x="933450" y="611792"/>
                      </a:cubicBezTo>
                      <a:cubicBezTo>
                        <a:pt x="942611" y="633169"/>
                        <a:pt x="933702" y="626583"/>
                        <a:pt x="942975" y="645129"/>
                      </a:cubicBezTo>
                      <a:cubicBezTo>
                        <a:pt x="945535" y="650249"/>
                        <a:pt x="949325" y="654654"/>
                        <a:pt x="952500" y="659417"/>
                      </a:cubicBezTo>
                      <a:cubicBezTo>
                        <a:pt x="963747" y="704405"/>
                        <a:pt x="956171" y="685808"/>
                        <a:pt x="971550" y="716567"/>
                      </a:cubicBezTo>
                      <a:cubicBezTo>
                        <a:pt x="973586" y="743037"/>
                        <a:pt x="965706" y="772636"/>
                        <a:pt x="985837" y="792767"/>
                      </a:cubicBezTo>
                      <a:cubicBezTo>
                        <a:pt x="989884" y="796814"/>
                        <a:pt x="995362" y="799117"/>
                        <a:pt x="1000125" y="802292"/>
                      </a:cubicBezTo>
                      <a:cubicBezTo>
                        <a:pt x="1004942" y="809518"/>
                        <a:pt x="1014412" y="821006"/>
                        <a:pt x="1014412" y="830867"/>
                      </a:cubicBezTo>
                      <a:cubicBezTo>
                        <a:pt x="1014412" y="835887"/>
                        <a:pt x="1011237" y="840392"/>
                        <a:pt x="1009650" y="845154"/>
                      </a:cubicBezTo>
                      <a:cubicBezTo>
                        <a:pt x="1011237" y="854679"/>
                        <a:pt x="1008799" y="865871"/>
                        <a:pt x="1014412" y="873729"/>
                      </a:cubicBezTo>
                      <a:cubicBezTo>
                        <a:pt x="1018216" y="879055"/>
                        <a:pt x="1027446" y="875914"/>
                        <a:pt x="1033462" y="878492"/>
                      </a:cubicBezTo>
                      <a:cubicBezTo>
                        <a:pt x="1045067" y="883465"/>
                        <a:pt x="1053454" y="893721"/>
                        <a:pt x="1062037" y="902304"/>
                      </a:cubicBezTo>
                      <a:cubicBezTo>
                        <a:pt x="1063625" y="907067"/>
                        <a:pt x="1069045" y="912102"/>
                        <a:pt x="1066800" y="916592"/>
                      </a:cubicBezTo>
                      <a:cubicBezTo>
                        <a:pt x="1064555" y="921082"/>
                        <a:pt x="1057413" y="920265"/>
                        <a:pt x="1052512" y="921354"/>
                      </a:cubicBezTo>
                      <a:cubicBezTo>
                        <a:pt x="1043086" y="923449"/>
                        <a:pt x="1033462" y="924529"/>
                        <a:pt x="1023937" y="926117"/>
                      </a:cubicBezTo>
                      <a:cubicBezTo>
                        <a:pt x="1025525" y="935642"/>
                        <a:pt x="1023162" y="946781"/>
                        <a:pt x="1028700" y="954692"/>
                      </a:cubicBezTo>
                      <a:cubicBezTo>
                        <a:pt x="1035265" y="964070"/>
                        <a:pt x="1049180" y="965647"/>
                        <a:pt x="1057275" y="973742"/>
                      </a:cubicBezTo>
                      <a:cubicBezTo>
                        <a:pt x="1089897" y="1006364"/>
                        <a:pt x="1078378" y="991109"/>
                        <a:pt x="1095375" y="1016604"/>
                      </a:cubicBezTo>
                      <a:cubicBezTo>
                        <a:pt x="1096962" y="1021367"/>
                        <a:pt x="1097352" y="1026715"/>
                        <a:pt x="1100137" y="1030892"/>
                      </a:cubicBezTo>
                      <a:cubicBezTo>
                        <a:pt x="1130377" y="1076252"/>
                        <a:pt x="1100572" y="1016607"/>
                        <a:pt x="1123950" y="1059467"/>
                      </a:cubicBezTo>
                      <a:cubicBezTo>
                        <a:pt x="1130749" y="1071932"/>
                        <a:pt x="1135124" y="1085753"/>
                        <a:pt x="1143000" y="1097567"/>
                      </a:cubicBezTo>
                      <a:cubicBezTo>
                        <a:pt x="1149350" y="1107092"/>
                        <a:pt x="1151190" y="1122522"/>
                        <a:pt x="1162050" y="1126142"/>
                      </a:cubicBezTo>
                      <a:cubicBezTo>
                        <a:pt x="1171575" y="1129317"/>
                        <a:pt x="1180884" y="1133232"/>
                        <a:pt x="1190625" y="1135667"/>
                      </a:cubicBezTo>
                      <a:cubicBezTo>
                        <a:pt x="1196735" y="1137194"/>
                        <a:pt x="1217125" y="1141773"/>
                        <a:pt x="1223962" y="1145192"/>
                      </a:cubicBezTo>
                      <a:cubicBezTo>
                        <a:pt x="1229082" y="1147752"/>
                        <a:pt x="1233487" y="1151542"/>
                        <a:pt x="1238250" y="1154717"/>
                      </a:cubicBezTo>
                      <a:lnTo>
                        <a:pt x="1247775" y="1183292"/>
                      </a:lnTo>
                      <a:lnTo>
                        <a:pt x="1252537" y="1197579"/>
                      </a:lnTo>
                      <a:cubicBezTo>
                        <a:pt x="1238088" y="1240931"/>
                        <a:pt x="1264190" y="1176401"/>
                        <a:pt x="1223962" y="1216629"/>
                      </a:cubicBezTo>
                      <a:lnTo>
                        <a:pt x="1243012" y="1235679"/>
                      </a:lnTo>
                      <a:cubicBezTo>
                        <a:pt x="1248296" y="1251529"/>
                        <a:pt x="1253933" y="1255387"/>
                        <a:pt x="1233487" y="1269017"/>
                      </a:cubicBezTo>
                      <a:cubicBezTo>
                        <a:pt x="1225133" y="1274586"/>
                        <a:pt x="1214437" y="1275367"/>
                        <a:pt x="1204912" y="1278542"/>
                      </a:cubicBezTo>
                      <a:lnTo>
                        <a:pt x="1190625" y="1283304"/>
                      </a:lnTo>
                      <a:cubicBezTo>
                        <a:pt x="1187228" y="1288400"/>
                        <a:pt x="1171474" y="1303886"/>
                        <a:pt x="1185862" y="1311879"/>
                      </a:cubicBezTo>
                      <a:cubicBezTo>
                        <a:pt x="1197305" y="1318236"/>
                        <a:pt x="1223962" y="1321404"/>
                        <a:pt x="1223962" y="1321404"/>
                      </a:cubicBezTo>
                      <a:cubicBezTo>
                        <a:pt x="1225550" y="1334104"/>
                        <a:pt x="1223972" y="1347621"/>
                        <a:pt x="1228725" y="1359504"/>
                      </a:cubicBezTo>
                      <a:cubicBezTo>
                        <a:pt x="1230851" y="1364818"/>
                        <a:pt x="1239837" y="1364267"/>
                        <a:pt x="1243012" y="1369029"/>
                      </a:cubicBezTo>
                      <a:cubicBezTo>
                        <a:pt x="1267615" y="1405933"/>
                        <a:pt x="1226194" y="1373691"/>
                        <a:pt x="1262062" y="1397604"/>
                      </a:cubicBezTo>
                      <a:cubicBezTo>
                        <a:pt x="1260475" y="1424592"/>
                        <a:pt x="1269390" y="1454387"/>
                        <a:pt x="1257300" y="1478567"/>
                      </a:cubicBezTo>
                      <a:cubicBezTo>
                        <a:pt x="1251576" y="1490015"/>
                        <a:pt x="1231083" y="1478576"/>
                        <a:pt x="1219200" y="1483329"/>
                      </a:cubicBezTo>
                      <a:cubicBezTo>
                        <a:pt x="1213885" y="1485455"/>
                        <a:pt x="1212850" y="1492854"/>
                        <a:pt x="1209675" y="1497617"/>
                      </a:cubicBezTo>
                      <a:cubicBezTo>
                        <a:pt x="1214437" y="1500792"/>
                        <a:pt x="1218701" y="1504887"/>
                        <a:pt x="1223962" y="1507142"/>
                      </a:cubicBezTo>
                      <a:cubicBezTo>
                        <a:pt x="1229978" y="1509720"/>
                        <a:pt x="1237901" y="1507815"/>
                        <a:pt x="1243012" y="1511904"/>
                      </a:cubicBezTo>
                      <a:cubicBezTo>
                        <a:pt x="1246932" y="1515040"/>
                        <a:pt x="1246187" y="1521429"/>
                        <a:pt x="1247775" y="1526192"/>
                      </a:cubicBezTo>
                      <a:cubicBezTo>
                        <a:pt x="1233224" y="1540742"/>
                        <a:pt x="1231484" y="1539470"/>
                        <a:pt x="1223962" y="1559529"/>
                      </a:cubicBezTo>
                      <a:cubicBezTo>
                        <a:pt x="1221664" y="1565658"/>
                        <a:pt x="1221081" y="1572310"/>
                        <a:pt x="1219200" y="1578579"/>
                      </a:cubicBezTo>
                      <a:cubicBezTo>
                        <a:pt x="1216315" y="1588196"/>
                        <a:pt x="1212850" y="1597629"/>
                        <a:pt x="1209675" y="1607154"/>
                      </a:cubicBezTo>
                      <a:cubicBezTo>
                        <a:pt x="1208087" y="1611917"/>
                        <a:pt x="1208462" y="1617892"/>
                        <a:pt x="1204912" y="1621442"/>
                      </a:cubicBezTo>
                      <a:lnTo>
                        <a:pt x="1190625" y="1635729"/>
                      </a:lnTo>
                      <a:cubicBezTo>
                        <a:pt x="1189037" y="1643667"/>
                        <a:pt x="1187618" y="1651640"/>
                        <a:pt x="1185862" y="1659542"/>
                      </a:cubicBezTo>
                      <a:cubicBezTo>
                        <a:pt x="1184442" y="1665932"/>
                        <a:pt x="1181100" y="1672047"/>
                        <a:pt x="1181100" y="1678592"/>
                      </a:cubicBezTo>
                      <a:cubicBezTo>
                        <a:pt x="1181100" y="1683612"/>
                        <a:pt x="1184275" y="1688117"/>
                        <a:pt x="1185862" y="1692879"/>
                      </a:cubicBezTo>
                      <a:cubicBezTo>
                        <a:pt x="1187450" y="1708754"/>
                        <a:pt x="1188199" y="1724735"/>
                        <a:pt x="1190625" y="1740504"/>
                      </a:cubicBezTo>
                      <a:cubicBezTo>
                        <a:pt x="1194644" y="1766627"/>
                        <a:pt x="1203515" y="1744697"/>
                        <a:pt x="1190625" y="1783367"/>
                      </a:cubicBezTo>
                      <a:cubicBezTo>
                        <a:pt x="1188815" y="1788797"/>
                        <a:pt x="1184275" y="1792892"/>
                        <a:pt x="1181100" y="1797654"/>
                      </a:cubicBezTo>
                      <a:cubicBezTo>
                        <a:pt x="1179512" y="1808767"/>
                        <a:pt x="1180506" y="1820569"/>
                        <a:pt x="1176337" y="1830992"/>
                      </a:cubicBezTo>
                      <a:cubicBezTo>
                        <a:pt x="1173836" y="1837245"/>
                        <a:pt x="1163074" y="1838622"/>
                        <a:pt x="1162050" y="1845279"/>
                      </a:cubicBezTo>
                      <a:cubicBezTo>
                        <a:pt x="1156074" y="1884123"/>
                        <a:pt x="1165303" y="1882104"/>
                        <a:pt x="1171575" y="1907192"/>
                      </a:cubicBezTo>
                      <a:cubicBezTo>
                        <a:pt x="1175125" y="1921391"/>
                        <a:pt x="1177925" y="1935767"/>
                        <a:pt x="1181100" y="1950054"/>
                      </a:cubicBezTo>
                      <a:cubicBezTo>
                        <a:pt x="1179512" y="1962754"/>
                        <a:pt x="1179705" y="1975806"/>
                        <a:pt x="1176337" y="1988154"/>
                      </a:cubicBezTo>
                      <a:cubicBezTo>
                        <a:pt x="1173460" y="1998702"/>
                        <a:pt x="1158641" y="2009389"/>
                        <a:pt x="1152525" y="2016729"/>
                      </a:cubicBezTo>
                      <a:cubicBezTo>
                        <a:pt x="1132681" y="2040542"/>
                        <a:pt x="1154906" y="2023080"/>
                        <a:pt x="1128712" y="2040542"/>
                      </a:cubicBezTo>
                      <a:cubicBezTo>
                        <a:pt x="1122362" y="2038954"/>
                        <a:pt x="1114290" y="2040407"/>
                        <a:pt x="1109662" y="2035779"/>
                      </a:cubicBezTo>
                      <a:cubicBezTo>
                        <a:pt x="1076775" y="2002891"/>
                        <a:pt x="1131747" y="2025677"/>
                        <a:pt x="1090612" y="2011967"/>
                      </a:cubicBezTo>
                      <a:cubicBezTo>
                        <a:pt x="1079500" y="2013554"/>
                        <a:pt x="1067315" y="2011709"/>
                        <a:pt x="1057275" y="2016729"/>
                      </a:cubicBezTo>
                      <a:cubicBezTo>
                        <a:pt x="1052785" y="2018974"/>
                        <a:pt x="1057382" y="2029799"/>
                        <a:pt x="1052512" y="2031017"/>
                      </a:cubicBezTo>
                      <a:cubicBezTo>
                        <a:pt x="1041622" y="2033740"/>
                        <a:pt x="1030287" y="2027842"/>
                        <a:pt x="1019175" y="2026254"/>
                      </a:cubicBezTo>
                      <a:cubicBezTo>
                        <a:pt x="983865" y="2014484"/>
                        <a:pt x="999580" y="2012239"/>
                        <a:pt x="971550" y="2026254"/>
                      </a:cubicBezTo>
                      <a:cubicBezTo>
                        <a:pt x="973137" y="2035779"/>
                        <a:pt x="972390" y="2046005"/>
                        <a:pt x="976312" y="2054829"/>
                      </a:cubicBezTo>
                      <a:cubicBezTo>
                        <a:pt x="980172" y="2063514"/>
                        <a:pt x="997297" y="2073582"/>
                        <a:pt x="1004887" y="2078642"/>
                      </a:cubicBezTo>
                      <a:cubicBezTo>
                        <a:pt x="1008062" y="2083404"/>
                        <a:pt x="1015534" y="2087316"/>
                        <a:pt x="1014412" y="2092929"/>
                      </a:cubicBezTo>
                      <a:cubicBezTo>
                        <a:pt x="1013290" y="2098542"/>
                        <a:pt x="1005607" y="2100809"/>
                        <a:pt x="1000125" y="2102454"/>
                      </a:cubicBezTo>
                      <a:cubicBezTo>
                        <a:pt x="989373" y="2105680"/>
                        <a:pt x="977900" y="2105629"/>
                        <a:pt x="966787" y="2107217"/>
                      </a:cubicBezTo>
                      <a:cubicBezTo>
                        <a:pt x="963612" y="2102454"/>
                        <a:pt x="959822" y="2098049"/>
                        <a:pt x="957262" y="2092929"/>
                      </a:cubicBezTo>
                      <a:cubicBezTo>
                        <a:pt x="955017" y="2088439"/>
                        <a:pt x="955285" y="2082819"/>
                        <a:pt x="952500" y="2078642"/>
                      </a:cubicBezTo>
                      <a:cubicBezTo>
                        <a:pt x="948764" y="2073038"/>
                        <a:pt x="942975" y="2069117"/>
                        <a:pt x="938212" y="2064354"/>
                      </a:cubicBezTo>
                      <a:cubicBezTo>
                        <a:pt x="936625" y="2058004"/>
                        <a:pt x="939800" y="2046891"/>
                        <a:pt x="933450" y="2045304"/>
                      </a:cubicBezTo>
                      <a:cubicBezTo>
                        <a:pt x="903549" y="2037829"/>
                        <a:pt x="891798" y="2054263"/>
                        <a:pt x="904875" y="2073879"/>
                      </a:cubicBezTo>
                      <a:cubicBezTo>
                        <a:pt x="908050" y="2078641"/>
                        <a:pt x="914400" y="2080229"/>
                        <a:pt x="919162" y="2083404"/>
                      </a:cubicBezTo>
                      <a:cubicBezTo>
                        <a:pt x="920432" y="2087214"/>
                        <a:pt x="930593" y="2108169"/>
                        <a:pt x="919162" y="2111979"/>
                      </a:cubicBezTo>
                      <a:cubicBezTo>
                        <a:pt x="911483" y="2114539"/>
                        <a:pt x="903287" y="2108804"/>
                        <a:pt x="895350" y="2107217"/>
                      </a:cubicBezTo>
                      <a:cubicBezTo>
                        <a:pt x="893762" y="2102454"/>
                        <a:pt x="890587" y="2097949"/>
                        <a:pt x="890587" y="2092929"/>
                      </a:cubicBezTo>
                      <a:cubicBezTo>
                        <a:pt x="890587" y="1968232"/>
                        <a:pt x="884888" y="1996671"/>
                        <a:pt x="900112" y="1935767"/>
                      </a:cubicBezTo>
                      <a:cubicBezTo>
                        <a:pt x="898525" y="1927829"/>
                        <a:pt x="900532" y="1918173"/>
                        <a:pt x="895350" y="1911954"/>
                      </a:cubicBezTo>
                      <a:cubicBezTo>
                        <a:pt x="891160" y="1906926"/>
                        <a:pt x="882316" y="1909770"/>
                        <a:pt x="876300" y="1907192"/>
                      </a:cubicBezTo>
                      <a:cubicBezTo>
                        <a:pt x="871039" y="1904937"/>
                        <a:pt x="866775" y="1900842"/>
                        <a:pt x="862012" y="1897667"/>
                      </a:cubicBezTo>
                      <a:cubicBezTo>
                        <a:pt x="860425" y="1892904"/>
                        <a:pt x="857837" y="1888365"/>
                        <a:pt x="857250" y="1883379"/>
                      </a:cubicBezTo>
                      <a:cubicBezTo>
                        <a:pt x="849236" y="1815259"/>
                        <a:pt x="865577" y="1797069"/>
                        <a:pt x="842962" y="1830992"/>
                      </a:cubicBezTo>
                      <a:cubicBezTo>
                        <a:pt x="841375" y="1835754"/>
                        <a:pt x="839579" y="1840452"/>
                        <a:pt x="838200" y="1845279"/>
                      </a:cubicBezTo>
                      <a:cubicBezTo>
                        <a:pt x="836402" y="1851573"/>
                        <a:pt x="836364" y="1858475"/>
                        <a:pt x="833437" y="1864329"/>
                      </a:cubicBezTo>
                      <a:cubicBezTo>
                        <a:pt x="828317" y="1874568"/>
                        <a:pt x="814387" y="1892904"/>
                        <a:pt x="814387" y="1892904"/>
                      </a:cubicBezTo>
                      <a:cubicBezTo>
                        <a:pt x="815975" y="1899254"/>
                        <a:pt x="815061" y="1906843"/>
                        <a:pt x="819150" y="1911954"/>
                      </a:cubicBezTo>
                      <a:cubicBezTo>
                        <a:pt x="822286" y="1915874"/>
                        <a:pt x="829517" y="1913581"/>
                        <a:pt x="833437" y="1916717"/>
                      </a:cubicBezTo>
                      <a:cubicBezTo>
                        <a:pt x="837906" y="1920293"/>
                        <a:pt x="839787" y="1926242"/>
                        <a:pt x="842962" y="1931004"/>
                      </a:cubicBezTo>
                      <a:cubicBezTo>
                        <a:pt x="841375" y="1943704"/>
                        <a:pt x="844649" y="1958049"/>
                        <a:pt x="838200" y="1969104"/>
                      </a:cubicBezTo>
                      <a:cubicBezTo>
                        <a:pt x="832432" y="1978992"/>
                        <a:pt x="809625" y="1988154"/>
                        <a:pt x="809625" y="1988154"/>
                      </a:cubicBezTo>
                      <a:cubicBezTo>
                        <a:pt x="808037" y="1992917"/>
                        <a:pt x="805279" y="1997439"/>
                        <a:pt x="804862" y="2002442"/>
                      </a:cubicBezTo>
                      <a:cubicBezTo>
                        <a:pt x="802090" y="2035702"/>
                        <a:pt x="807496" y="2069909"/>
                        <a:pt x="800100" y="2102454"/>
                      </a:cubicBezTo>
                      <a:cubicBezTo>
                        <a:pt x="798649" y="2108837"/>
                        <a:pt x="787319" y="2105336"/>
                        <a:pt x="781050" y="2107217"/>
                      </a:cubicBezTo>
                      <a:cubicBezTo>
                        <a:pt x="771433" y="2110102"/>
                        <a:pt x="760829" y="2111173"/>
                        <a:pt x="752475" y="2116742"/>
                      </a:cubicBezTo>
                      <a:lnTo>
                        <a:pt x="723900" y="2135792"/>
                      </a:lnTo>
                      <a:cubicBezTo>
                        <a:pt x="720725" y="2131029"/>
                        <a:pt x="714613" y="2127223"/>
                        <a:pt x="714375" y="2121504"/>
                      </a:cubicBezTo>
                      <a:cubicBezTo>
                        <a:pt x="710525" y="2029102"/>
                        <a:pt x="702148" y="2046976"/>
                        <a:pt x="728662" y="2007204"/>
                      </a:cubicBezTo>
                      <a:cubicBezTo>
                        <a:pt x="739465" y="1963997"/>
                        <a:pt x="741867" y="1962232"/>
                        <a:pt x="728662" y="1892904"/>
                      </a:cubicBezTo>
                      <a:cubicBezTo>
                        <a:pt x="727723" y="1887973"/>
                        <a:pt x="719137" y="1889729"/>
                        <a:pt x="714375" y="1888142"/>
                      </a:cubicBezTo>
                      <a:cubicBezTo>
                        <a:pt x="709612" y="1891317"/>
                        <a:pt x="705811" y="1897667"/>
                        <a:pt x="700087" y="1897667"/>
                      </a:cubicBezTo>
                      <a:cubicBezTo>
                        <a:pt x="680161" y="1897667"/>
                        <a:pt x="687409" y="1878650"/>
                        <a:pt x="681037" y="1869092"/>
                      </a:cubicBezTo>
                      <a:cubicBezTo>
                        <a:pt x="675761" y="1861179"/>
                        <a:pt x="660612" y="1857521"/>
                        <a:pt x="652462" y="1854804"/>
                      </a:cubicBezTo>
                      <a:cubicBezTo>
                        <a:pt x="650875" y="1859567"/>
                        <a:pt x="647700" y="1864072"/>
                        <a:pt x="647700" y="1869092"/>
                      </a:cubicBezTo>
                      <a:cubicBezTo>
                        <a:pt x="647700" y="1882118"/>
                        <a:pt x="657171" y="1886831"/>
                        <a:pt x="661987" y="1897667"/>
                      </a:cubicBezTo>
                      <a:cubicBezTo>
                        <a:pt x="680634" y="1939623"/>
                        <a:pt x="659722" y="1914453"/>
                        <a:pt x="685800" y="1940529"/>
                      </a:cubicBezTo>
                      <a:lnTo>
                        <a:pt x="695325" y="1969104"/>
                      </a:lnTo>
                      <a:lnTo>
                        <a:pt x="700087" y="1983392"/>
                      </a:lnTo>
                      <a:cubicBezTo>
                        <a:pt x="698500" y="2002442"/>
                        <a:pt x="699074" y="2021797"/>
                        <a:pt x="695325" y="2040542"/>
                      </a:cubicBezTo>
                      <a:cubicBezTo>
                        <a:pt x="694203" y="2046155"/>
                        <a:pt x="691413" y="2053707"/>
                        <a:pt x="685800" y="2054829"/>
                      </a:cubicBezTo>
                      <a:cubicBezTo>
                        <a:pt x="680187" y="2055951"/>
                        <a:pt x="676275" y="2048479"/>
                        <a:pt x="671512" y="2045304"/>
                      </a:cubicBezTo>
                      <a:cubicBezTo>
                        <a:pt x="671003" y="2043267"/>
                        <a:pt x="665448" y="2011967"/>
                        <a:pt x="657225" y="2011967"/>
                      </a:cubicBezTo>
                      <a:cubicBezTo>
                        <a:pt x="651070" y="2011967"/>
                        <a:pt x="644111" y="2037019"/>
                        <a:pt x="642937" y="2040542"/>
                      </a:cubicBezTo>
                      <a:cubicBezTo>
                        <a:pt x="646644" y="2103554"/>
                        <a:pt x="651696" y="2111812"/>
                        <a:pt x="642937" y="2164367"/>
                      </a:cubicBezTo>
                      <a:cubicBezTo>
                        <a:pt x="642112" y="2169319"/>
                        <a:pt x="639762" y="2173892"/>
                        <a:pt x="638175" y="2178654"/>
                      </a:cubicBezTo>
                      <a:cubicBezTo>
                        <a:pt x="622300" y="2177067"/>
                        <a:pt x="605544" y="2179344"/>
                        <a:pt x="590550" y="2173892"/>
                      </a:cubicBezTo>
                      <a:cubicBezTo>
                        <a:pt x="585832" y="2172176"/>
                        <a:pt x="586612" y="2164556"/>
                        <a:pt x="585787" y="2159604"/>
                      </a:cubicBezTo>
                      <a:cubicBezTo>
                        <a:pt x="581837" y="2135908"/>
                        <a:pt x="580211" y="2111863"/>
                        <a:pt x="576262" y="2088167"/>
                      </a:cubicBezTo>
                      <a:cubicBezTo>
                        <a:pt x="575437" y="2083215"/>
                        <a:pt x="573745" y="2078369"/>
                        <a:pt x="571500" y="2073879"/>
                      </a:cubicBezTo>
                      <a:cubicBezTo>
                        <a:pt x="568940" y="2068760"/>
                        <a:pt x="565150" y="2064354"/>
                        <a:pt x="561975" y="2059592"/>
                      </a:cubicBezTo>
                      <a:cubicBezTo>
                        <a:pt x="560387" y="2034192"/>
                        <a:pt x="561082" y="2008546"/>
                        <a:pt x="557212" y="1983392"/>
                      </a:cubicBezTo>
                      <a:cubicBezTo>
                        <a:pt x="556449" y="1978430"/>
                        <a:pt x="554695" y="1993189"/>
                        <a:pt x="552450" y="1997679"/>
                      </a:cubicBezTo>
                      <a:cubicBezTo>
                        <a:pt x="549890" y="2002799"/>
                        <a:pt x="545765" y="2006997"/>
                        <a:pt x="542925" y="2011967"/>
                      </a:cubicBezTo>
                      <a:cubicBezTo>
                        <a:pt x="539403" y="2018131"/>
                        <a:pt x="536575" y="2024667"/>
                        <a:pt x="533400" y="2031017"/>
                      </a:cubicBezTo>
                      <a:lnTo>
                        <a:pt x="485775" y="2026254"/>
                      </a:lnTo>
                      <a:cubicBezTo>
                        <a:pt x="477102" y="2021195"/>
                        <a:pt x="479425" y="2007204"/>
                        <a:pt x="476250" y="1997679"/>
                      </a:cubicBezTo>
                      <a:lnTo>
                        <a:pt x="471487" y="1983392"/>
                      </a:lnTo>
                      <a:cubicBezTo>
                        <a:pt x="468312" y="1973867"/>
                        <a:pt x="471487" y="1957992"/>
                        <a:pt x="461962" y="1954817"/>
                      </a:cubicBezTo>
                      <a:lnTo>
                        <a:pt x="447675" y="1950054"/>
                      </a:lnTo>
                      <a:cubicBezTo>
                        <a:pt x="444500" y="1945292"/>
                        <a:pt x="437028" y="1941380"/>
                        <a:pt x="438150" y="1935767"/>
                      </a:cubicBezTo>
                      <a:cubicBezTo>
                        <a:pt x="439272" y="1930154"/>
                        <a:pt x="449262" y="1931004"/>
                        <a:pt x="452437" y="1926242"/>
                      </a:cubicBezTo>
                      <a:cubicBezTo>
                        <a:pt x="456068" y="1920796"/>
                        <a:pt x="455402" y="1913486"/>
                        <a:pt x="457200" y="1907192"/>
                      </a:cubicBezTo>
                      <a:cubicBezTo>
                        <a:pt x="458579" y="1902365"/>
                        <a:pt x="460375" y="1897667"/>
                        <a:pt x="461962" y="1892904"/>
                      </a:cubicBezTo>
                      <a:cubicBezTo>
                        <a:pt x="460375" y="1883379"/>
                        <a:pt x="460254" y="1873490"/>
                        <a:pt x="457200" y="1864329"/>
                      </a:cubicBezTo>
                      <a:cubicBezTo>
                        <a:pt x="455390" y="1858899"/>
                        <a:pt x="450235" y="1855161"/>
                        <a:pt x="447675" y="1850042"/>
                      </a:cubicBezTo>
                      <a:cubicBezTo>
                        <a:pt x="427957" y="1810608"/>
                        <a:pt x="460683" y="1862410"/>
                        <a:pt x="433387" y="1821467"/>
                      </a:cubicBezTo>
                      <a:cubicBezTo>
                        <a:pt x="434975" y="1810354"/>
                        <a:pt x="433591" y="1798387"/>
                        <a:pt x="438150" y="1788129"/>
                      </a:cubicBezTo>
                      <a:cubicBezTo>
                        <a:pt x="440475" y="1782899"/>
                        <a:pt x="451628" y="1784270"/>
                        <a:pt x="452437" y="1778604"/>
                      </a:cubicBezTo>
                      <a:cubicBezTo>
                        <a:pt x="458363" y="1737119"/>
                        <a:pt x="454433" y="1726957"/>
                        <a:pt x="433387" y="1702404"/>
                      </a:cubicBezTo>
                      <a:cubicBezTo>
                        <a:pt x="429004" y="1697290"/>
                        <a:pt x="424704" y="1691853"/>
                        <a:pt x="419100" y="1688117"/>
                      </a:cubicBezTo>
                      <a:cubicBezTo>
                        <a:pt x="414923" y="1685332"/>
                        <a:pt x="409575" y="1684942"/>
                        <a:pt x="404812" y="1683354"/>
                      </a:cubicBezTo>
                      <a:cubicBezTo>
                        <a:pt x="403225" y="1678592"/>
                        <a:pt x="401034" y="1673989"/>
                        <a:pt x="400050" y="1669067"/>
                      </a:cubicBezTo>
                      <a:cubicBezTo>
                        <a:pt x="397848" y="1658059"/>
                        <a:pt x="400307" y="1645769"/>
                        <a:pt x="395287" y="1635729"/>
                      </a:cubicBezTo>
                      <a:cubicBezTo>
                        <a:pt x="393042" y="1631239"/>
                        <a:pt x="385762" y="1632554"/>
                        <a:pt x="381000" y="1630967"/>
                      </a:cubicBezTo>
                      <a:cubicBezTo>
                        <a:pt x="347881" y="1581288"/>
                        <a:pt x="354263" y="1603196"/>
                        <a:pt x="366712" y="1511904"/>
                      </a:cubicBezTo>
                      <a:cubicBezTo>
                        <a:pt x="367485" y="1506233"/>
                        <a:pt x="373677" y="1502736"/>
                        <a:pt x="376237" y="1497617"/>
                      </a:cubicBezTo>
                      <a:cubicBezTo>
                        <a:pt x="378482" y="1493127"/>
                        <a:pt x="379412" y="1488092"/>
                        <a:pt x="381000" y="1483329"/>
                      </a:cubicBezTo>
                      <a:cubicBezTo>
                        <a:pt x="379412" y="1478567"/>
                        <a:pt x="377616" y="1473869"/>
                        <a:pt x="376237" y="1469042"/>
                      </a:cubicBezTo>
                      <a:cubicBezTo>
                        <a:pt x="374439" y="1462748"/>
                        <a:pt x="374053" y="1456008"/>
                        <a:pt x="371475" y="1449992"/>
                      </a:cubicBezTo>
                      <a:cubicBezTo>
                        <a:pt x="369220" y="1444731"/>
                        <a:pt x="364275" y="1440935"/>
                        <a:pt x="361950" y="1435704"/>
                      </a:cubicBezTo>
                      <a:cubicBezTo>
                        <a:pt x="357872" y="1426529"/>
                        <a:pt x="355600" y="1416654"/>
                        <a:pt x="352425" y="1407129"/>
                      </a:cubicBezTo>
                      <a:cubicBezTo>
                        <a:pt x="350837" y="1402367"/>
                        <a:pt x="350447" y="1397019"/>
                        <a:pt x="347662" y="1392842"/>
                      </a:cubicBezTo>
                      <a:lnTo>
                        <a:pt x="338137" y="1378554"/>
                      </a:lnTo>
                      <a:cubicBezTo>
                        <a:pt x="336550" y="1372204"/>
                        <a:pt x="334026" y="1366017"/>
                        <a:pt x="333375" y="1359504"/>
                      </a:cubicBezTo>
                      <a:cubicBezTo>
                        <a:pt x="330843" y="1334181"/>
                        <a:pt x="332581" y="1308442"/>
                        <a:pt x="328612" y="1283304"/>
                      </a:cubicBezTo>
                      <a:cubicBezTo>
                        <a:pt x="327719" y="1277650"/>
                        <a:pt x="322262" y="1273779"/>
                        <a:pt x="319087" y="1269017"/>
                      </a:cubicBezTo>
                      <a:cubicBezTo>
                        <a:pt x="310440" y="1243076"/>
                        <a:pt x="304821" y="1241972"/>
                        <a:pt x="314325" y="1216629"/>
                      </a:cubicBezTo>
                      <a:cubicBezTo>
                        <a:pt x="316335" y="1211270"/>
                        <a:pt x="319803" y="1206389"/>
                        <a:pt x="323850" y="1202342"/>
                      </a:cubicBezTo>
                      <a:cubicBezTo>
                        <a:pt x="327897" y="1198295"/>
                        <a:pt x="333375" y="1195992"/>
                        <a:pt x="338137" y="1192817"/>
                      </a:cubicBezTo>
                      <a:cubicBezTo>
                        <a:pt x="341312" y="1188054"/>
                        <a:pt x="346952" y="1184209"/>
                        <a:pt x="347662" y="1178529"/>
                      </a:cubicBezTo>
                      <a:cubicBezTo>
                        <a:pt x="350419" y="1156479"/>
                        <a:pt x="341279" y="1156237"/>
                        <a:pt x="333375" y="1140429"/>
                      </a:cubicBezTo>
                      <a:cubicBezTo>
                        <a:pt x="331130" y="1135939"/>
                        <a:pt x="331748" y="1130062"/>
                        <a:pt x="328612" y="1126142"/>
                      </a:cubicBezTo>
                      <a:cubicBezTo>
                        <a:pt x="325036" y="1121673"/>
                        <a:pt x="319087" y="1119792"/>
                        <a:pt x="314325" y="1116617"/>
                      </a:cubicBezTo>
                      <a:cubicBezTo>
                        <a:pt x="311150" y="1111854"/>
                        <a:pt x="308603" y="1106607"/>
                        <a:pt x="304800" y="1102329"/>
                      </a:cubicBezTo>
                      <a:cubicBezTo>
                        <a:pt x="281075" y="1075638"/>
                        <a:pt x="283652" y="1078705"/>
                        <a:pt x="261937" y="1064229"/>
                      </a:cubicBezTo>
                      <a:cubicBezTo>
                        <a:pt x="262346" y="1059320"/>
                        <a:pt x="265080" y="1000287"/>
                        <a:pt x="271462" y="983267"/>
                      </a:cubicBezTo>
                      <a:cubicBezTo>
                        <a:pt x="273472" y="977907"/>
                        <a:pt x="278427" y="974099"/>
                        <a:pt x="280987" y="968979"/>
                      </a:cubicBezTo>
                      <a:cubicBezTo>
                        <a:pt x="283232" y="964489"/>
                        <a:pt x="283312" y="959080"/>
                        <a:pt x="285750" y="954692"/>
                      </a:cubicBezTo>
                      <a:cubicBezTo>
                        <a:pt x="291310" y="944685"/>
                        <a:pt x="295275" y="932467"/>
                        <a:pt x="304800" y="926117"/>
                      </a:cubicBezTo>
                      <a:cubicBezTo>
                        <a:pt x="337552" y="904282"/>
                        <a:pt x="322515" y="910688"/>
                        <a:pt x="347662" y="902304"/>
                      </a:cubicBezTo>
                      <a:cubicBezTo>
                        <a:pt x="358197" y="891770"/>
                        <a:pt x="364844" y="886992"/>
                        <a:pt x="371475" y="873729"/>
                      </a:cubicBezTo>
                      <a:cubicBezTo>
                        <a:pt x="373720" y="869239"/>
                        <a:pt x="374650" y="864204"/>
                        <a:pt x="376237" y="859442"/>
                      </a:cubicBezTo>
                      <a:cubicBezTo>
                        <a:pt x="343775" y="837800"/>
                        <a:pt x="384704" y="862264"/>
                        <a:pt x="333375" y="845154"/>
                      </a:cubicBezTo>
                      <a:cubicBezTo>
                        <a:pt x="327945" y="843344"/>
                        <a:pt x="324207" y="838189"/>
                        <a:pt x="319087" y="835629"/>
                      </a:cubicBezTo>
                      <a:cubicBezTo>
                        <a:pt x="314597" y="833384"/>
                        <a:pt x="309414" y="832844"/>
                        <a:pt x="304800" y="830867"/>
                      </a:cubicBezTo>
                      <a:cubicBezTo>
                        <a:pt x="298274" y="828070"/>
                        <a:pt x="292100" y="824517"/>
                        <a:pt x="285750" y="821342"/>
                      </a:cubicBezTo>
                      <a:cubicBezTo>
                        <a:pt x="261937" y="822929"/>
                        <a:pt x="237543" y="820638"/>
                        <a:pt x="214312" y="826104"/>
                      </a:cubicBezTo>
                      <a:cubicBezTo>
                        <a:pt x="165645" y="837555"/>
                        <a:pt x="269107" y="861832"/>
                        <a:pt x="176212" y="830867"/>
                      </a:cubicBezTo>
                      <a:cubicBezTo>
                        <a:pt x="171450" y="826104"/>
                        <a:pt x="165661" y="822183"/>
                        <a:pt x="161925" y="816579"/>
                      </a:cubicBezTo>
                      <a:cubicBezTo>
                        <a:pt x="159140" y="812402"/>
                        <a:pt x="160712" y="805842"/>
                        <a:pt x="157162" y="802292"/>
                      </a:cubicBezTo>
                      <a:cubicBezTo>
                        <a:pt x="153612" y="798742"/>
                        <a:pt x="147365" y="799774"/>
                        <a:pt x="142875" y="797529"/>
                      </a:cubicBezTo>
                      <a:cubicBezTo>
                        <a:pt x="137755" y="794969"/>
                        <a:pt x="133350" y="791179"/>
                        <a:pt x="128587" y="788004"/>
                      </a:cubicBezTo>
                      <a:cubicBezTo>
                        <a:pt x="127000" y="781654"/>
                        <a:pt x="119736" y="774065"/>
                        <a:pt x="123825" y="768954"/>
                      </a:cubicBezTo>
                      <a:cubicBezTo>
                        <a:pt x="128882" y="762633"/>
                        <a:pt x="140902" y="768682"/>
                        <a:pt x="147637" y="764192"/>
                      </a:cubicBezTo>
                      <a:cubicBezTo>
                        <a:pt x="151814" y="761407"/>
                        <a:pt x="151021" y="754731"/>
                        <a:pt x="152400" y="749904"/>
                      </a:cubicBezTo>
                      <a:cubicBezTo>
                        <a:pt x="154198" y="743610"/>
                        <a:pt x="152534" y="735482"/>
                        <a:pt x="157162" y="730854"/>
                      </a:cubicBezTo>
                      <a:cubicBezTo>
                        <a:pt x="161790" y="726226"/>
                        <a:pt x="169862" y="727679"/>
                        <a:pt x="176212" y="726092"/>
                      </a:cubicBezTo>
                      <a:cubicBezTo>
                        <a:pt x="177800" y="705454"/>
                        <a:pt x="175289" y="684081"/>
                        <a:pt x="180975" y="664179"/>
                      </a:cubicBezTo>
                      <a:cubicBezTo>
                        <a:pt x="182354" y="659352"/>
                        <a:pt x="191342" y="662553"/>
                        <a:pt x="195262" y="659417"/>
                      </a:cubicBezTo>
                      <a:cubicBezTo>
                        <a:pt x="199732" y="655841"/>
                        <a:pt x="201612" y="649892"/>
                        <a:pt x="204787" y="645129"/>
                      </a:cubicBezTo>
                      <a:cubicBezTo>
                        <a:pt x="196661" y="588238"/>
                        <a:pt x="211861" y="616554"/>
                        <a:pt x="185737" y="616554"/>
                      </a:cubicBezTo>
                      <a:cubicBezTo>
                        <a:pt x="176081" y="616554"/>
                        <a:pt x="166687" y="613379"/>
                        <a:pt x="157162" y="611792"/>
                      </a:cubicBezTo>
                      <a:cubicBezTo>
                        <a:pt x="150812" y="605442"/>
                        <a:pt x="145419" y="597962"/>
                        <a:pt x="138112" y="592742"/>
                      </a:cubicBezTo>
                      <a:cubicBezTo>
                        <a:pt x="134027" y="589824"/>
                        <a:pt x="127375" y="591529"/>
                        <a:pt x="123825" y="587979"/>
                      </a:cubicBezTo>
                      <a:cubicBezTo>
                        <a:pt x="118805" y="582959"/>
                        <a:pt x="117822" y="575093"/>
                        <a:pt x="114300" y="568929"/>
                      </a:cubicBezTo>
                      <a:cubicBezTo>
                        <a:pt x="111460" y="563959"/>
                        <a:pt x="108578" y="558920"/>
                        <a:pt x="104775" y="554642"/>
                      </a:cubicBezTo>
                      <a:cubicBezTo>
                        <a:pt x="95826" y="544574"/>
                        <a:pt x="85725" y="535592"/>
                        <a:pt x="76200" y="526067"/>
                      </a:cubicBezTo>
                      <a:cubicBezTo>
                        <a:pt x="71437" y="521304"/>
                        <a:pt x="68302" y="513909"/>
                        <a:pt x="61912" y="511779"/>
                      </a:cubicBezTo>
                      <a:lnTo>
                        <a:pt x="33337" y="502254"/>
                      </a:lnTo>
                      <a:cubicBezTo>
                        <a:pt x="25400" y="503842"/>
                        <a:pt x="16765" y="510637"/>
                        <a:pt x="9525" y="507017"/>
                      </a:cubicBezTo>
                      <a:cubicBezTo>
                        <a:pt x="3671" y="504090"/>
                        <a:pt x="5329" y="494488"/>
                        <a:pt x="4762" y="487967"/>
                      </a:cubicBezTo>
                      <a:cubicBezTo>
                        <a:pt x="2145" y="457876"/>
                        <a:pt x="1587" y="427642"/>
                        <a:pt x="0" y="397479"/>
                      </a:cubicBezTo>
                      <a:cubicBezTo>
                        <a:pt x="1587" y="380017"/>
                        <a:pt x="1715" y="362360"/>
                        <a:pt x="4762" y="345092"/>
                      </a:cubicBezTo>
                      <a:cubicBezTo>
                        <a:pt x="6507" y="335205"/>
                        <a:pt x="11112" y="326042"/>
                        <a:pt x="14287" y="316517"/>
                      </a:cubicBezTo>
                      <a:cubicBezTo>
                        <a:pt x="18433" y="304078"/>
                        <a:pt x="20982" y="291416"/>
                        <a:pt x="33337" y="283179"/>
                      </a:cubicBezTo>
                      <a:cubicBezTo>
                        <a:pt x="41691" y="277610"/>
                        <a:pt x="52067" y="275623"/>
                        <a:pt x="61912" y="273654"/>
                      </a:cubicBezTo>
                      <a:cubicBezTo>
                        <a:pt x="96732" y="266691"/>
                        <a:pt x="77712" y="270037"/>
                        <a:pt x="119062" y="264129"/>
                      </a:cubicBezTo>
                      <a:cubicBezTo>
                        <a:pt x="135411" y="258680"/>
                        <a:pt x="137982" y="259497"/>
                        <a:pt x="152400" y="245079"/>
                      </a:cubicBezTo>
                      <a:cubicBezTo>
                        <a:pt x="156447" y="241032"/>
                        <a:pt x="158750" y="235554"/>
                        <a:pt x="161925" y="230792"/>
                      </a:cubicBezTo>
                      <a:cubicBezTo>
                        <a:pt x="178646" y="180623"/>
                        <a:pt x="175945" y="194322"/>
                        <a:pt x="161925" y="92679"/>
                      </a:cubicBezTo>
                      <a:cubicBezTo>
                        <a:pt x="161005" y="86007"/>
                        <a:pt x="151949" y="83566"/>
                        <a:pt x="147637" y="78392"/>
                      </a:cubicBezTo>
                      <a:cubicBezTo>
                        <a:pt x="143973" y="73995"/>
                        <a:pt x="139136" y="69736"/>
                        <a:pt x="138112" y="64104"/>
                      </a:cubicBezTo>
                      <a:cubicBezTo>
                        <a:pt x="135840" y="51609"/>
                        <a:pt x="146050" y="10129"/>
                        <a:pt x="152400" y="2192"/>
                      </a:cubicBezTo>
                      <a:close/>
                    </a:path>
                  </a:pathLst>
                </a:custGeom>
                <a:pattFill prst="sphere">
                  <a:fgClr>
                    <a:srgbClr val="FFC000"/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90" name="Group 89"/>
                <p:cNvGrpSpPr/>
                <p:nvPr/>
              </p:nvGrpSpPr>
              <p:grpSpPr>
                <a:xfrm>
                  <a:off x="1557134" y="2945731"/>
                  <a:ext cx="994253" cy="1353188"/>
                  <a:chOff x="1557134" y="2945731"/>
                  <a:chExt cx="994253" cy="1353188"/>
                </a:xfrm>
              </p:grpSpPr>
              <p:pic>
                <p:nvPicPr>
                  <p:cNvPr id="91" name="Picture 90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clrChange>
                      <a:clrFrom>
                        <a:srgbClr val="FEFEB6"/>
                      </a:clrFrom>
                      <a:clrTo>
                        <a:srgbClr val="FEFEB6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57134" y="2945731"/>
                    <a:ext cx="648022" cy="602024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92" name="Picture 91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EFEB6"/>
                      </a:clrFrom>
                      <a:clrTo>
                        <a:srgbClr val="FEFEB6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15155" y="3739689"/>
                    <a:ext cx="836232" cy="55923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</p:grpSp>
          <p:sp>
            <p:nvSpPr>
              <p:cNvPr id="82" name="Freeform 81"/>
              <p:cNvSpPr/>
              <p:nvPr/>
            </p:nvSpPr>
            <p:spPr>
              <a:xfrm>
                <a:off x="968188" y="608505"/>
                <a:ext cx="1577788" cy="1238224"/>
              </a:xfrm>
              <a:custGeom>
                <a:avLst/>
                <a:gdLst>
                  <a:gd name="connsiteX0" fmla="*/ 251012 w 1577788"/>
                  <a:gd name="connsiteY0" fmla="*/ 1095 h 1238224"/>
                  <a:gd name="connsiteX1" fmla="*/ 304800 w 1577788"/>
                  <a:gd name="connsiteY1" fmla="*/ 90742 h 1238224"/>
                  <a:gd name="connsiteX2" fmla="*/ 376518 w 1577788"/>
                  <a:gd name="connsiteY2" fmla="*/ 198319 h 1238224"/>
                  <a:gd name="connsiteX3" fmla="*/ 251012 w 1577788"/>
                  <a:gd name="connsiteY3" fmla="*/ 252107 h 1238224"/>
                  <a:gd name="connsiteX4" fmla="*/ 215153 w 1577788"/>
                  <a:gd name="connsiteY4" fmla="*/ 359683 h 1238224"/>
                  <a:gd name="connsiteX5" fmla="*/ 179294 w 1577788"/>
                  <a:gd name="connsiteY5" fmla="*/ 413471 h 1238224"/>
                  <a:gd name="connsiteX6" fmla="*/ 17930 w 1577788"/>
                  <a:gd name="connsiteY6" fmla="*/ 431401 h 1238224"/>
                  <a:gd name="connsiteX7" fmla="*/ 0 w 1577788"/>
                  <a:gd name="connsiteY7" fmla="*/ 610695 h 1238224"/>
                  <a:gd name="connsiteX8" fmla="*/ 17930 w 1577788"/>
                  <a:gd name="connsiteY8" fmla="*/ 664483 h 1238224"/>
                  <a:gd name="connsiteX9" fmla="*/ 107577 w 1577788"/>
                  <a:gd name="connsiteY9" fmla="*/ 682413 h 1238224"/>
                  <a:gd name="connsiteX10" fmla="*/ 268941 w 1577788"/>
                  <a:gd name="connsiteY10" fmla="*/ 807919 h 1238224"/>
                  <a:gd name="connsiteX11" fmla="*/ 322730 w 1577788"/>
                  <a:gd name="connsiteY11" fmla="*/ 843777 h 1238224"/>
                  <a:gd name="connsiteX12" fmla="*/ 376518 w 1577788"/>
                  <a:gd name="connsiteY12" fmla="*/ 879636 h 1238224"/>
                  <a:gd name="connsiteX13" fmla="*/ 591671 w 1577788"/>
                  <a:gd name="connsiteY13" fmla="*/ 951354 h 1238224"/>
                  <a:gd name="connsiteX14" fmla="*/ 663388 w 1577788"/>
                  <a:gd name="connsiteY14" fmla="*/ 1058930 h 1238224"/>
                  <a:gd name="connsiteX15" fmla="*/ 770965 w 1577788"/>
                  <a:gd name="connsiteY15" fmla="*/ 1094789 h 1238224"/>
                  <a:gd name="connsiteX16" fmla="*/ 824753 w 1577788"/>
                  <a:gd name="connsiteY16" fmla="*/ 1112719 h 1238224"/>
                  <a:gd name="connsiteX17" fmla="*/ 1147483 w 1577788"/>
                  <a:gd name="connsiteY17" fmla="*/ 1148577 h 1238224"/>
                  <a:gd name="connsiteX18" fmla="*/ 1308847 w 1577788"/>
                  <a:gd name="connsiteY18" fmla="*/ 1202366 h 1238224"/>
                  <a:gd name="connsiteX19" fmla="*/ 1362636 w 1577788"/>
                  <a:gd name="connsiteY19" fmla="*/ 1220295 h 1238224"/>
                  <a:gd name="connsiteX20" fmla="*/ 1416424 w 1577788"/>
                  <a:gd name="connsiteY20" fmla="*/ 1238224 h 1238224"/>
                  <a:gd name="connsiteX21" fmla="*/ 1470212 w 1577788"/>
                  <a:gd name="connsiteY21" fmla="*/ 1220295 h 1238224"/>
                  <a:gd name="connsiteX22" fmla="*/ 1541930 w 1577788"/>
                  <a:gd name="connsiteY22" fmla="*/ 951354 h 1238224"/>
                  <a:gd name="connsiteX23" fmla="*/ 1577788 w 1577788"/>
                  <a:gd name="connsiteY23" fmla="*/ 897566 h 1238224"/>
                  <a:gd name="connsiteX24" fmla="*/ 1577788 w 1577788"/>
                  <a:gd name="connsiteY24" fmla="*/ 664483 h 1238224"/>
                  <a:gd name="connsiteX25" fmla="*/ 1559859 w 1577788"/>
                  <a:gd name="connsiteY25" fmla="*/ 574836 h 1238224"/>
                  <a:gd name="connsiteX26" fmla="*/ 1506071 w 1577788"/>
                  <a:gd name="connsiteY26" fmla="*/ 467260 h 1238224"/>
                  <a:gd name="connsiteX27" fmla="*/ 1452283 w 1577788"/>
                  <a:gd name="connsiteY27" fmla="*/ 431401 h 1238224"/>
                  <a:gd name="connsiteX28" fmla="*/ 1362636 w 1577788"/>
                  <a:gd name="connsiteY28" fmla="*/ 359683 h 1238224"/>
                  <a:gd name="connsiteX29" fmla="*/ 1344706 w 1577788"/>
                  <a:gd name="connsiteY29" fmla="*/ 521048 h 1238224"/>
                  <a:gd name="connsiteX30" fmla="*/ 1237130 w 1577788"/>
                  <a:gd name="connsiteY30" fmla="*/ 503119 h 1238224"/>
                  <a:gd name="connsiteX31" fmla="*/ 1183341 w 1577788"/>
                  <a:gd name="connsiteY31" fmla="*/ 485189 h 1238224"/>
                  <a:gd name="connsiteX32" fmla="*/ 1075765 w 1577788"/>
                  <a:gd name="connsiteY32" fmla="*/ 467260 h 1238224"/>
                  <a:gd name="connsiteX33" fmla="*/ 968188 w 1577788"/>
                  <a:gd name="connsiteY33" fmla="*/ 413471 h 1238224"/>
                  <a:gd name="connsiteX34" fmla="*/ 932330 w 1577788"/>
                  <a:gd name="connsiteY34" fmla="*/ 305895 h 1238224"/>
                  <a:gd name="connsiteX35" fmla="*/ 914400 w 1577788"/>
                  <a:gd name="connsiteY35" fmla="*/ 252107 h 1238224"/>
                  <a:gd name="connsiteX36" fmla="*/ 788894 w 1577788"/>
                  <a:gd name="connsiteY36" fmla="*/ 144530 h 1238224"/>
                  <a:gd name="connsiteX37" fmla="*/ 770965 w 1577788"/>
                  <a:gd name="connsiteY37" fmla="*/ 198319 h 1238224"/>
                  <a:gd name="connsiteX38" fmla="*/ 753036 w 1577788"/>
                  <a:gd name="connsiteY38" fmla="*/ 270036 h 1238224"/>
                  <a:gd name="connsiteX39" fmla="*/ 645459 w 1577788"/>
                  <a:gd name="connsiteY39" fmla="*/ 323824 h 1238224"/>
                  <a:gd name="connsiteX40" fmla="*/ 573741 w 1577788"/>
                  <a:gd name="connsiteY40" fmla="*/ 270036 h 1238224"/>
                  <a:gd name="connsiteX41" fmla="*/ 555812 w 1577788"/>
                  <a:gd name="connsiteY41" fmla="*/ 216248 h 1238224"/>
                  <a:gd name="connsiteX42" fmla="*/ 502024 w 1577788"/>
                  <a:gd name="connsiteY42" fmla="*/ 180389 h 1238224"/>
                  <a:gd name="connsiteX43" fmla="*/ 448236 w 1577788"/>
                  <a:gd name="connsiteY43" fmla="*/ 126601 h 1238224"/>
                  <a:gd name="connsiteX44" fmla="*/ 376518 w 1577788"/>
                  <a:gd name="connsiteY44" fmla="*/ 90742 h 1238224"/>
                  <a:gd name="connsiteX45" fmla="*/ 322730 w 1577788"/>
                  <a:gd name="connsiteY45" fmla="*/ 54883 h 1238224"/>
                  <a:gd name="connsiteX46" fmla="*/ 251012 w 1577788"/>
                  <a:gd name="connsiteY46" fmla="*/ 1095 h 123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577788" h="1238224">
                    <a:moveTo>
                      <a:pt x="251012" y="1095"/>
                    </a:moveTo>
                    <a:cubicBezTo>
                      <a:pt x="248024" y="7072"/>
                      <a:pt x="283891" y="62863"/>
                      <a:pt x="304800" y="90742"/>
                    </a:cubicBezTo>
                    <a:cubicBezTo>
                      <a:pt x="385383" y="198186"/>
                      <a:pt x="340559" y="90443"/>
                      <a:pt x="376518" y="198319"/>
                    </a:cubicBezTo>
                    <a:cubicBezTo>
                      <a:pt x="349594" y="207294"/>
                      <a:pt x="265783" y="232413"/>
                      <a:pt x="251012" y="252107"/>
                    </a:cubicBezTo>
                    <a:cubicBezTo>
                      <a:pt x="228333" y="282346"/>
                      <a:pt x="236120" y="328233"/>
                      <a:pt x="215153" y="359683"/>
                    </a:cubicBezTo>
                    <a:cubicBezTo>
                      <a:pt x="203200" y="377612"/>
                      <a:pt x="199545" y="406107"/>
                      <a:pt x="179294" y="413471"/>
                    </a:cubicBezTo>
                    <a:cubicBezTo>
                      <a:pt x="128433" y="431966"/>
                      <a:pt x="71718" y="425424"/>
                      <a:pt x="17930" y="431401"/>
                    </a:cubicBezTo>
                    <a:cubicBezTo>
                      <a:pt x="11953" y="491166"/>
                      <a:pt x="0" y="550632"/>
                      <a:pt x="0" y="610695"/>
                    </a:cubicBezTo>
                    <a:cubicBezTo>
                      <a:pt x="0" y="629594"/>
                      <a:pt x="2205" y="654000"/>
                      <a:pt x="17930" y="664483"/>
                    </a:cubicBezTo>
                    <a:cubicBezTo>
                      <a:pt x="43286" y="681387"/>
                      <a:pt x="77695" y="676436"/>
                      <a:pt x="107577" y="682413"/>
                    </a:cubicBezTo>
                    <a:cubicBezTo>
                      <a:pt x="191837" y="766673"/>
                      <a:pt x="140272" y="722140"/>
                      <a:pt x="268941" y="807919"/>
                    </a:cubicBezTo>
                    <a:lnTo>
                      <a:pt x="322730" y="843777"/>
                    </a:lnTo>
                    <a:lnTo>
                      <a:pt x="376518" y="879636"/>
                    </a:lnTo>
                    <a:cubicBezTo>
                      <a:pt x="474501" y="1026609"/>
                      <a:pt x="310640" y="810838"/>
                      <a:pt x="591671" y="951354"/>
                    </a:cubicBezTo>
                    <a:cubicBezTo>
                      <a:pt x="630218" y="970627"/>
                      <a:pt x="622503" y="1045302"/>
                      <a:pt x="663388" y="1058930"/>
                    </a:cubicBezTo>
                    <a:lnTo>
                      <a:pt x="770965" y="1094789"/>
                    </a:lnTo>
                    <a:cubicBezTo>
                      <a:pt x="788894" y="1100766"/>
                      <a:pt x="805931" y="1111008"/>
                      <a:pt x="824753" y="1112719"/>
                    </a:cubicBezTo>
                    <a:cubicBezTo>
                      <a:pt x="1064064" y="1134474"/>
                      <a:pt x="956628" y="1121313"/>
                      <a:pt x="1147483" y="1148577"/>
                    </a:cubicBezTo>
                    <a:lnTo>
                      <a:pt x="1308847" y="1202366"/>
                    </a:lnTo>
                    <a:lnTo>
                      <a:pt x="1362636" y="1220295"/>
                    </a:lnTo>
                    <a:lnTo>
                      <a:pt x="1416424" y="1238224"/>
                    </a:lnTo>
                    <a:cubicBezTo>
                      <a:pt x="1434353" y="1232248"/>
                      <a:pt x="1460488" y="1236501"/>
                      <a:pt x="1470212" y="1220295"/>
                    </a:cubicBezTo>
                    <a:cubicBezTo>
                      <a:pt x="1565834" y="1060924"/>
                      <a:pt x="1495226" y="1091465"/>
                      <a:pt x="1541930" y="951354"/>
                    </a:cubicBezTo>
                    <a:cubicBezTo>
                      <a:pt x="1548744" y="930912"/>
                      <a:pt x="1565835" y="915495"/>
                      <a:pt x="1577788" y="897566"/>
                    </a:cubicBezTo>
                    <a:cubicBezTo>
                      <a:pt x="1534633" y="768096"/>
                      <a:pt x="1577788" y="922013"/>
                      <a:pt x="1577788" y="664483"/>
                    </a:cubicBezTo>
                    <a:cubicBezTo>
                      <a:pt x="1577788" y="634009"/>
                      <a:pt x="1567250" y="604400"/>
                      <a:pt x="1559859" y="574836"/>
                    </a:cubicBezTo>
                    <a:cubicBezTo>
                      <a:pt x="1550137" y="535949"/>
                      <a:pt x="1535286" y="496475"/>
                      <a:pt x="1506071" y="467260"/>
                    </a:cubicBezTo>
                    <a:cubicBezTo>
                      <a:pt x="1490834" y="452023"/>
                      <a:pt x="1470212" y="443354"/>
                      <a:pt x="1452283" y="431401"/>
                    </a:cubicBezTo>
                    <a:cubicBezTo>
                      <a:pt x="1409610" y="303381"/>
                      <a:pt x="1447874" y="302857"/>
                      <a:pt x="1362636" y="359683"/>
                    </a:cubicBezTo>
                    <a:cubicBezTo>
                      <a:pt x="1356659" y="413471"/>
                      <a:pt x="1380344" y="480319"/>
                      <a:pt x="1344706" y="521048"/>
                    </a:cubicBezTo>
                    <a:cubicBezTo>
                      <a:pt x="1320767" y="548407"/>
                      <a:pt x="1272618" y="511005"/>
                      <a:pt x="1237130" y="503119"/>
                    </a:cubicBezTo>
                    <a:cubicBezTo>
                      <a:pt x="1218680" y="499019"/>
                      <a:pt x="1201791" y="489289"/>
                      <a:pt x="1183341" y="485189"/>
                    </a:cubicBezTo>
                    <a:cubicBezTo>
                      <a:pt x="1147853" y="477303"/>
                      <a:pt x="1111624" y="473236"/>
                      <a:pt x="1075765" y="467260"/>
                    </a:cubicBezTo>
                    <a:cubicBezTo>
                      <a:pt x="1046458" y="457491"/>
                      <a:pt x="986480" y="442739"/>
                      <a:pt x="968188" y="413471"/>
                    </a:cubicBezTo>
                    <a:cubicBezTo>
                      <a:pt x="948155" y="381418"/>
                      <a:pt x="944283" y="341754"/>
                      <a:pt x="932330" y="305895"/>
                    </a:cubicBezTo>
                    <a:cubicBezTo>
                      <a:pt x="926354" y="287966"/>
                      <a:pt x="929519" y="263447"/>
                      <a:pt x="914400" y="252107"/>
                    </a:cubicBezTo>
                    <a:cubicBezTo>
                      <a:pt x="822398" y="183105"/>
                      <a:pt x="863813" y="219449"/>
                      <a:pt x="788894" y="144530"/>
                    </a:cubicBezTo>
                    <a:cubicBezTo>
                      <a:pt x="782918" y="162460"/>
                      <a:pt x="776157" y="180147"/>
                      <a:pt x="770965" y="198319"/>
                    </a:cubicBezTo>
                    <a:cubicBezTo>
                      <a:pt x="764196" y="222012"/>
                      <a:pt x="766705" y="249533"/>
                      <a:pt x="753036" y="270036"/>
                    </a:cubicBezTo>
                    <a:cubicBezTo>
                      <a:pt x="733175" y="299828"/>
                      <a:pt x="676142" y="313596"/>
                      <a:pt x="645459" y="323824"/>
                    </a:cubicBezTo>
                    <a:cubicBezTo>
                      <a:pt x="621553" y="305895"/>
                      <a:pt x="592871" y="292992"/>
                      <a:pt x="573741" y="270036"/>
                    </a:cubicBezTo>
                    <a:cubicBezTo>
                      <a:pt x="561642" y="255517"/>
                      <a:pt x="567618" y="231006"/>
                      <a:pt x="555812" y="216248"/>
                    </a:cubicBezTo>
                    <a:cubicBezTo>
                      <a:pt x="542351" y="199421"/>
                      <a:pt x="518578" y="194184"/>
                      <a:pt x="502024" y="180389"/>
                    </a:cubicBezTo>
                    <a:cubicBezTo>
                      <a:pt x="482545" y="164157"/>
                      <a:pt x="468869" y="141339"/>
                      <a:pt x="448236" y="126601"/>
                    </a:cubicBezTo>
                    <a:cubicBezTo>
                      <a:pt x="426487" y="111066"/>
                      <a:pt x="399724" y="104003"/>
                      <a:pt x="376518" y="90742"/>
                    </a:cubicBezTo>
                    <a:cubicBezTo>
                      <a:pt x="357809" y="80051"/>
                      <a:pt x="342004" y="64520"/>
                      <a:pt x="322730" y="54883"/>
                    </a:cubicBezTo>
                    <a:cubicBezTo>
                      <a:pt x="240322" y="13679"/>
                      <a:pt x="254000" y="-4882"/>
                      <a:pt x="251012" y="1095"/>
                    </a:cubicBezTo>
                    <a:close/>
                  </a:path>
                </a:pathLst>
              </a:custGeom>
              <a:pattFill prst="pct40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2578093" y="3639671"/>
                <a:ext cx="882283" cy="1057835"/>
              </a:xfrm>
              <a:custGeom>
                <a:avLst/>
                <a:gdLst>
                  <a:gd name="connsiteX0" fmla="*/ 75460 w 882283"/>
                  <a:gd name="connsiteY0" fmla="*/ 161364 h 1057835"/>
                  <a:gd name="connsiteX1" fmla="*/ 165107 w 882283"/>
                  <a:gd name="connsiteY1" fmla="*/ 107576 h 1057835"/>
                  <a:gd name="connsiteX2" fmla="*/ 236825 w 882283"/>
                  <a:gd name="connsiteY2" fmla="*/ 0 h 1057835"/>
                  <a:gd name="connsiteX3" fmla="*/ 290613 w 882283"/>
                  <a:gd name="connsiteY3" fmla="*/ 35858 h 1057835"/>
                  <a:gd name="connsiteX4" fmla="*/ 308542 w 882283"/>
                  <a:gd name="connsiteY4" fmla="*/ 89647 h 1057835"/>
                  <a:gd name="connsiteX5" fmla="*/ 380260 w 882283"/>
                  <a:gd name="connsiteY5" fmla="*/ 125505 h 1057835"/>
                  <a:gd name="connsiteX6" fmla="*/ 505766 w 882283"/>
                  <a:gd name="connsiteY6" fmla="*/ 35858 h 1057835"/>
                  <a:gd name="connsiteX7" fmla="*/ 595413 w 882283"/>
                  <a:gd name="connsiteY7" fmla="*/ 161364 h 1057835"/>
                  <a:gd name="connsiteX8" fmla="*/ 685060 w 882283"/>
                  <a:gd name="connsiteY8" fmla="*/ 286870 h 1057835"/>
                  <a:gd name="connsiteX9" fmla="*/ 738848 w 882283"/>
                  <a:gd name="connsiteY9" fmla="*/ 304800 h 1057835"/>
                  <a:gd name="connsiteX10" fmla="*/ 864354 w 882283"/>
                  <a:gd name="connsiteY10" fmla="*/ 502023 h 1057835"/>
                  <a:gd name="connsiteX11" fmla="*/ 882283 w 882283"/>
                  <a:gd name="connsiteY11" fmla="*/ 555811 h 1057835"/>
                  <a:gd name="connsiteX12" fmla="*/ 864354 w 882283"/>
                  <a:gd name="connsiteY12" fmla="*/ 699247 h 1057835"/>
                  <a:gd name="connsiteX13" fmla="*/ 792636 w 882283"/>
                  <a:gd name="connsiteY13" fmla="*/ 806823 h 1057835"/>
                  <a:gd name="connsiteX14" fmla="*/ 774707 w 882283"/>
                  <a:gd name="connsiteY14" fmla="*/ 860611 h 1057835"/>
                  <a:gd name="connsiteX15" fmla="*/ 667131 w 882283"/>
                  <a:gd name="connsiteY15" fmla="*/ 896470 h 1057835"/>
                  <a:gd name="connsiteX16" fmla="*/ 685060 w 882283"/>
                  <a:gd name="connsiteY16" fmla="*/ 753035 h 1057835"/>
                  <a:gd name="connsiteX17" fmla="*/ 702989 w 882283"/>
                  <a:gd name="connsiteY17" fmla="*/ 699247 h 1057835"/>
                  <a:gd name="connsiteX18" fmla="*/ 720919 w 882283"/>
                  <a:gd name="connsiteY18" fmla="*/ 627529 h 1057835"/>
                  <a:gd name="connsiteX19" fmla="*/ 702989 w 882283"/>
                  <a:gd name="connsiteY19" fmla="*/ 537882 h 1057835"/>
                  <a:gd name="connsiteX20" fmla="*/ 649201 w 882283"/>
                  <a:gd name="connsiteY20" fmla="*/ 591670 h 1057835"/>
                  <a:gd name="connsiteX21" fmla="*/ 631272 w 882283"/>
                  <a:gd name="connsiteY21" fmla="*/ 645458 h 1057835"/>
                  <a:gd name="connsiteX22" fmla="*/ 541625 w 882283"/>
                  <a:gd name="connsiteY22" fmla="*/ 753035 h 1057835"/>
                  <a:gd name="connsiteX23" fmla="*/ 469907 w 882283"/>
                  <a:gd name="connsiteY23" fmla="*/ 860611 h 1057835"/>
                  <a:gd name="connsiteX24" fmla="*/ 451978 w 882283"/>
                  <a:gd name="connsiteY24" fmla="*/ 914400 h 1057835"/>
                  <a:gd name="connsiteX25" fmla="*/ 398189 w 882283"/>
                  <a:gd name="connsiteY25" fmla="*/ 968188 h 1057835"/>
                  <a:gd name="connsiteX26" fmla="*/ 236825 w 882283"/>
                  <a:gd name="connsiteY26" fmla="*/ 1057835 h 1057835"/>
                  <a:gd name="connsiteX27" fmla="*/ 165107 w 882283"/>
                  <a:gd name="connsiteY27" fmla="*/ 1039905 h 1057835"/>
                  <a:gd name="connsiteX28" fmla="*/ 57531 w 882283"/>
                  <a:gd name="connsiteY28" fmla="*/ 896470 h 1057835"/>
                  <a:gd name="connsiteX29" fmla="*/ 39601 w 882283"/>
                  <a:gd name="connsiteY29" fmla="*/ 502023 h 1057835"/>
                  <a:gd name="connsiteX30" fmla="*/ 57531 w 882283"/>
                  <a:gd name="connsiteY30" fmla="*/ 448235 h 1057835"/>
                  <a:gd name="connsiteX31" fmla="*/ 75460 w 882283"/>
                  <a:gd name="connsiteY31" fmla="*/ 161364 h 105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2283" h="1057835">
                    <a:moveTo>
                      <a:pt x="75460" y="161364"/>
                    </a:moveTo>
                    <a:cubicBezTo>
                      <a:pt x="93389" y="104587"/>
                      <a:pt x="144198" y="135455"/>
                      <a:pt x="165107" y="107576"/>
                    </a:cubicBezTo>
                    <a:cubicBezTo>
                      <a:pt x="266073" y="-27046"/>
                      <a:pt x="104926" y="43965"/>
                      <a:pt x="236825" y="0"/>
                    </a:cubicBezTo>
                    <a:cubicBezTo>
                      <a:pt x="254754" y="11953"/>
                      <a:pt x="277152" y="19032"/>
                      <a:pt x="290613" y="35858"/>
                    </a:cubicBezTo>
                    <a:cubicBezTo>
                      <a:pt x="302419" y="50616"/>
                      <a:pt x="295178" y="76283"/>
                      <a:pt x="308542" y="89647"/>
                    </a:cubicBezTo>
                    <a:cubicBezTo>
                      <a:pt x="327441" y="108546"/>
                      <a:pt x="356354" y="113552"/>
                      <a:pt x="380260" y="125505"/>
                    </a:cubicBezTo>
                    <a:cubicBezTo>
                      <a:pt x="462461" y="2204"/>
                      <a:pt x="411093" y="4301"/>
                      <a:pt x="505766" y="35858"/>
                    </a:cubicBezTo>
                    <a:cubicBezTo>
                      <a:pt x="604045" y="232416"/>
                      <a:pt x="474267" y="-8241"/>
                      <a:pt x="595413" y="161364"/>
                    </a:cubicBezTo>
                    <a:cubicBezTo>
                      <a:pt x="646402" y="232748"/>
                      <a:pt x="608777" y="236014"/>
                      <a:pt x="685060" y="286870"/>
                    </a:cubicBezTo>
                    <a:cubicBezTo>
                      <a:pt x="700785" y="297353"/>
                      <a:pt x="720919" y="298823"/>
                      <a:pt x="738848" y="304800"/>
                    </a:cubicBezTo>
                    <a:cubicBezTo>
                      <a:pt x="883435" y="449386"/>
                      <a:pt x="827188" y="353357"/>
                      <a:pt x="864354" y="502023"/>
                    </a:cubicBezTo>
                    <a:cubicBezTo>
                      <a:pt x="868938" y="520358"/>
                      <a:pt x="876307" y="537882"/>
                      <a:pt x="882283" y="555811"/>
                    </a:cubicBezTo>
                    <a:cubicBezTo>
                      <a:pt x="876307" y="603623"/>
                      <a:pt x="880560" y="653870"/>
                      <a:pt x="864354" y="699247"/>
                    </a:cubicBezTo>
                    <a:cubicBezTo>
                      <a:pt x="849859" y="739833"/>
                      <a:pt x="792636" y="806823"/>
                      <a:pt x="792636" y="806823"/>
                    </a:cubicBezTo>
                    <a:cubicBezTo>
                      <a:pt x="786660" y="824752"/>
                      <a:pt x="790086" y="849626"/>
                      <a:pt x="774707" y="860611"/>
                    </a:cubicBezTo>
                    <a:cubicBezTo>
                      <a:pt x="743949" y="882581"/>
                      <a:pt x="667131" y="896470"/>
                      <a:pt x="667131" y="896470"/>
                    </a:cubicBezTo>
                    <a:cubicBezTo>
                      <a:pt x="673107" y="848658"/>
                      <a:pt x="676441" y="800442"/>
                      <a:pt x="685060" y="753035"/>
                    </a:cubicBezTo>
                    <a:cubicBezTo>
                      <a:pt x="688441" y="734441"/>
                      <a:pt x="697797" y="717419"/>
                      <a:pt x="702989" y="699247"/>
                    </a:cubicBezTo>
                    <a:cubicBezTo>
                      <a:pt x="709759" y="675553"/>
                      <a:pt x="714942" y="651435"/>
                      <a:pt x="720919" y="627529"/>
                    </a:cubicBezTo>
                    <a:cubicBezTo>
                      <a:pt x="714942" y="597647"/>
                      <a:pt x="730246" y="551510"/>
                      <a:pt x="702989" y="537882"/>
                    </a:cubicBezTo>
                    <a:cubicBezTo>
                      <a:pt x="680310" y="526542"/>
                      <a:pt x="663266" y="570573"/>
                      <a:pt x="649201" y="591670"/>
                    </a:cubicBezTo>
                    <a:cubicBezTo>
                      <a:pt x="638718" y="607395"/>
                      <a:pt x="639724" y="628554"/>
                      <a:pt x="631272" y="645458"/>
                    </a:cubicBezTo>
                    <a:cubicBezTo>
                      <a:pt x="606310" y="695383"/>
                      <a:pt x="581278" y="713382"/>
                      <a:pt x="541625" y="753035"/>
                    </a:cubicBezTo>
                    <a:cubicBezTo>
                      <a:pt x="498990" y="880934"/>
                      <a:pt x="559446" y="726301"/>
                      <a:pt x="469907" y="860611"/>
                    </a:cubicBezTo>
                    <a:cubicBezTo>
                      <a:pt x="459424" y="876336"/>
                      <a:pt x="462462" y="898675"/>
                      <a:pt x="451978" y="914400"/>
                    </a:cubicBezTo>
                    <a:cubicBezTo>
                      <a:pt x="437913" y="935498"/>
                      <a:pt x="418204" y="952621"/>
                      <a:pt x="398189" y="968188"/>
                    </a:cubicBezTo>
                    <a:cubicBezTo>
                      <a:pt x="305713" y="1040113"/>
                      <a:pt x="317980" y="1030782"/>
                      <a:pt x="236825" y="1057835"/>
                    </a:cubicBezTo>
                    <a:cubicBezTo>
                      <a:pt x="212919" y="1051858"/>
                      <a:pt x="176127" y="1061945"/>
                      <a:pt x="165107" y="1039905"/>
                    </a:cubicBezTo>
                    <a:cubicBezTo>
                      <a:pt x="76057" y="861804"/>
                      <a:pt x="238399" y="860297"/>
                      <a:pt x="57531" y="896470"/>
                    </a:cubicBezTo>
                    <a:cubicBezTo>
                      <a:pt x="-39091" y="751538"/>
                      <a:pt x="8339" y="845901"/>
                      <a:pt x="39601" y="502023"/>
                    </a:cubicBezTo>
                    <a:cubicBezTo>
                      <a:pt x="41312" y="483201"/>
                      <a:pt x="56421" y="467102"/>
                      <a:pt x="57531" y="448235"/>
                    </a:cubicBezTo>
                    <a:cubicBezTo>
                      <a:pt x="62444" y="364709"/>
                      <a:pt x="57531" y="218141"/>
                      <a:pt x="75460" y="161364"/>
                    </a:cubicBezTo>
                    <a:close/>
                  </a:path>
                </a:pathLst>
              </a:custGeom>
              <a:pattFill prst="weave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3152776" y="2609056"/>
                <a:ext cx="1958177" cy="3005024"/>
                <a:chOff x="3152776" y="2609056"/>
                <a:chExt cx="1958177" cy="3005024"/>
              </a:xfrm>
            </p:grpSpPr>
            <p:sp>
              <p:nvSpPr>
                <p:cNvPr id="85" name="Freeform 84"/>
                <p:cNvSpPr/>
                <p:nvPr/>
              </p:nvSpPr>
              <p:spPr>
                <a:xfrm>
                  <a:off x="3152776" y="2609056"/>
                  <a:ext cx="1958177" cy="3005024"/>
                </a:xfrm>
                <a:custGeom>
                  <a:avLst/>
                  <a:gdLst>
                    <a:gd name="connsiteX0" fmla="*/ 561177 w 1958177"/>
                    <a:gd name="connsiteY0" fmla="*/ 13004 h 3005024"/>
                    <a:gd name="connsiteX1" fmla="*/ 669127 w 1958177"/>
                    <a:gd name="connsiteY1" fmla="*/ 38404 h 3005024"/>
                    <a:gd name="connsiteX2" fmla="*/ 662777 w 1958177"/>
                    <a:gd name="connsiteY2" fmla="*/ 57454 h 3005024"/>
                    <a:gd name="connsiteX3" fmla="*/ 656427 w 1958177"/>
                    <a:gd name="connsiteY3" fmla="*/ 292404 h 3005024"/>
                    <a:gd name="connsiteX4" fmla="*/ 643727 w 1958177"/>
                    <a:gd name="connsiteY4" fmla="*/ 311454 h 3005024"/>
                    <a:gd name="connsiteX5" fmla="*/ 624677 w 1958177"/>
                    <a:gd name="connsiteY5" fmla="*/ 317804 h 3005024"/>
                    <a:gd name="connsiteX6" fmla="*/ 611977 w 1958177"/>
                    <a:gd name="connsiteY6" fmla="*/ 394004 h 3005024"/>
                    <a:gd name="connsiteX7" fmla="*/ 599277 w 1958177"/>
                    <a:gd name="connsiteY7" fmla="*/ 432104 h 3005024"/>
                    <a:gd name="connsiteX8" fmla="*/ 561177 w 1958177"/>
                    <a:gd name="connsiteY8" fmla="*/ 457504 h 3005024"/>
                    <a:gd name="connsiteX9" fmla="*/ 567527 w 1958177"/>
                    <a:gd name="connsiteY9" fmla="*/ 495604 h 3005024"/>
                    <a:gd name="connsiteX10" fmla="*/ 554827 w 1958177"/>
                    <a:gd name="connsiteY10" fmla="*/ 546404 h 3005024"/>
                    <a:gd name="connsiteX11" fmla="*/ 573877 w 1958177"/>
                    <a:gd name="connsiteY11" fmla="*/ 609904 h 3005024"/>
                    <a:gd name="connsiteX12" fmla="*/ 637377 w 1958177"/>
                    <a:gd name="connsiteY12" fmla="*/ 686104 h 3005024"/>
                    <a:gd name="connsiteX13" fmla="*/ 643727 w 1958177"/>
                    <a:gd name="connsiteY13" fmla="*/ 705154 h 3005024"/>
                    <a:gd name="connsiteX14" fmla="*/ 669127 w 1958177"/>
                    <a:gd name="connsiteY14" fmla="*/ 743254 h 3005024"/>
                    <a:gd name="connsiteX15" fmla="*/ 694527 w 1958177"/>
                    <a:gd name="connsiteY15" fmla="*/ 819454 h 3005024"/>
                    <a:gd name="connsiteX16" fmla="*/ 700877 w 1958177"/>
                    <a:gd name="connsiteY16" fmla="*/ 838504 h 3005024"/>
                    <a:gd name="connsiteX17" fmla="*/ 707227 w 1958177"/>
                    <a:gd name="connsiteY17" fmla="*/ 857554 h 3005024"/>
                    <a:gd name="connsiteX18" fmla="*/ 713577 w 1958177"/>
                    <a:gd name="connsiteY18" fmla="*/ 927404 h 3005024"/>
                    <a:gd name="connsiteX19" fmla="*/ 726277 w 1958177"/>
                    <a:gd name="connsiteY19" fmla="*/ 978204 h 3005024"/>
                    <a:gd name="connsiteX20" fmla="*/ 732627 w 1958177"/>
                    <a:gd name="connsiteY20" fmla="*/ 1003604 h 3005024"/>
                    <a:gd name="connsiteX21" fmla="*/ 745327 w 1958177"/>
                    <a:gd name="connsiteY21" fmla="*/ 1041704 h 3005024"/>
                    <a:gd name="connsiteX22" fmla="*/ 751677 w 1958177"/>
                    <a:gd name="connsiteY22" fmla="*/ 1060754 h 3005024"/>
                    <a:gd name="connsiteX23" fmla="*/ 770727 w 1958177"/>
                    <a:gd name="connsiteY23" fmla="*/ 1067104 h 3005024"/>
                    <a:gd name="connsiteX24" fmla="*/ 796127 w 1958177"/>
                    <a:gd name="connsiteY24" fmla="*/ 1060754 h 3005024"/>
                    <a:gd name="connsiteX25" fmla="*/ 783427 w 1958177"/>
                    <a:gd name="connsiteY25" fmla="*/ 959154 h 3005024"/>
                    <a:gd name="connsiteX26" fmla="*/ 808827 w 1958177"/>
                    <a:gd name="connsiteY26" fmla="*/ 851204 h 3005024"/>
                    <a:gd name="connsiteX27" fmla="*/ 827877 w 1958177"/>
                    <a:gd name="connsiteY27" fmla="*/ 857554 h 3005024"/>
                    <a:gd name="connsiteX28" fmla="*/ 846927 w 1958177"/>
                    <a:gd name="connsiteY28" fmla="*/ 927404 h 3005024"/>
                    <a:gd name="connsiteX29" fmla="*/ 872327 w 1958177"/>
                    <a:gd name="connsiteY29" fmla="*/ 984554 h 3005024"/>
                    <a:gd name="connsiteX30" fmla="*/ 885027 w 1958177"/>
                    <a:gd name="connsiteY30" fmla="*/ 1022654 h 3005024"/>
                    <a:gd name="connsiteX31" fmla="*/ 935827 w 1958177"/>
                    <a:gd name="connsiteY31" fmla="*/ 1098854 h 3005024"/>
                    <a:gd name="connsiteX32" fmla="*/ 948527 w 1958177"/>
                    <a:gd name="connsiteY32" fmla="*/ 1117904 h 3005024"/>
                    <a:gd name="connsiteX33" fmla="*/ 961227 w 1958177"/>
                    <a:gd name="connsiteY33" fmla="*/ 1136954 h 3005024"/>
                    <a:gd name="connsiteX34" fmla="*/ 986627 w 1958177"/>
                    <a:gd name="connsiteY34" fmla="*/ 1130604 h 3005024"/>
                    <a:gd name="connsiteX35" fmla="*/ 992977 w 1958177"/>
                    <a:gd name="connsiteY35" fmla="*/ 1111554 h 3005024"/>
                    <a:gd name="connsiteX36" fmla="*/ 1031077 w 1958177"/>
                    <a:gd name="connsiteY36" fmla="*/ 1092504 h 3005024"/>
                    <a:gd name="connsiteX37" fmla="*/ 1075527 w 1958177"/>
                    <a:gd name="connsiteY37" fmla="*/ 1098854 h 3005024"/>
                    <a:gd name="connsiteX38" fmla="*/ 1094577 w 1958177"/>
                    <a:gd name="connsiteY38" fmla="*/ 1105204 h 3005024"/>
                    <a:gd name="connsiteX39" fmla="*/ 1119977 w 1958177"/>
                    <a:gd name="connsiteY39" fmla="*/ 1098854 h 3005024"/>
                    <a:gd name="connsiteX40" fmla="*/ 1132677 w 1958177"/>
                    <a:gd name="connsiteY40" fmla="*/ 1060754 h 3005024"/>
                    <a:gd name="connsiteX41" fmla="*/ 1145377 w 1958177"/>
                    <a:gd name="connsiteY41" fmla="*/ 1041704 h 3005024"/>
                    <a:gd name="connsiteX42" fmla="*/ 1151727 w 1958177"/>
                    <a:gd name="connsiteY42" fmla="*/ 1022654 h 3005024"/>
                    <a:gd name="connsiteX43" fmla="*/ 1170777 w 1958177"/>
                    <a:gd name="connsiteY43" fmla="*/ 1003604 h 3005024"/>
                    <a:gd name="connsiteX44" fmla="*/ 1170777 w 1958177"/>
                    <a:gd name="connsiteY44" fmla="*/ 844854 h 3005024"/>
                    <a:gd name="connsiteX45" fmla="*/ 1151727 w 1958177"/>
                    <a:gd name="connsiteY45" fmla="*/ 838504 h 3005024"/>
                    <a:gd name="connsiteX46" fmla="*/ 1139027 w 1958177"/>
                    <a:gd name="connsiteY46" fmla="*/ 819454 h 3005024"/>
                    <a:gd name="connsiteX47" fmla="*/ 1145377 w 1958177"/>
                    <a:gd name="connsiteY47" fmla="*/ 768654 h 3005024"/>
                    <a:gd name="connsiteX48" fmla="*/ 1164427 w 1958177"/>
                    <a:gd name="connsiteY48" fmla="*/ 755954 h 3005024"/>
                    <a:gd name="connsiteX49" fmla="*/ 1221577 w 1958177"/>
                    <a:gd name="connsiteY49" fmla="*/ 749604 h 3005024"/>
                    <a:gd name="connsiteX50" fmla="*/ 1246977 w 1958177"/>
                    <a:gd name="connsiteY50" fmla="*/ 717854 h 3005024"/>
                    <a:gd name="connsiteX51" fmla="*/ 1259677 w 1958177"/>
                    <a:gd name="connsiteY51" fmla="*/ 698804 h 3005024"/>
                    <a:gd name="connsiteX52" fmla="*/ 1310477 w 1958177"/>
                    <a:gd name="connsiteY52" fmla="*/ 686104 h 3005024"/>
                    <a:gd name="connsiteX53" fmla="*/ 1310477 w 1958177"/>
                    <a:gd name="connsiteY53" fmla="*/ 590854 h 3005024"/>
                    <a:gd name="connsiteX54" fmla="*/ 1297777 w 1958177"/>
                    <a:gd name="connsiteY54" fmla="*/ 565454 h 3005024"/>
                    <a:gd name="connsiteX55" fmla="*/ 1291427 w 1958177"/>
                    <a:gd name="connsiteY55" fmla="*/ 546404 h 3005024"/>
                    <a:gd name="connsiteX56" fmla="*/ 1297777 w 1958177"/>
                    <a:gd name="connsiteY56" fmla="*/ 476554 h 3005024"/>
                    <a:gd name="connsiteX57" fmla="*/ 1316827 w 1958177"/>
                    <a:gd name="connsiteY57" fmla="*/ 470204 h 3005024"/>
                    <a:gd name="connsiteX58" fmla="*/ 1335877 w 1958177"/>
                    <a:gd name="connsiteY58" fmla="*/ 476554 h 3005024"/>
                    <a:gd name="connsiteX59" fmla="*/ 1373977 w 1958177"/>
                    <a:gd name="connsiteY59" fmla="*/ 508304 h 3005024"/>
                    <a:gd name="connsiteX60" fmla="*/ 1418427 w 1958177"/>
                    <a:gd name="connsiteY60" fmla="*/ 495604 h 3005024"/>
                    <a:gd name="connsiteX61" fmla="*/ 1481927 w 1958177"/>
                    <a:gd name="connsiteY61" fmla="*/ 463854 h 3005024"/>
                    <a:gd name="connsiteX62" fmla="*/ 1500977 w 1958177"/>
                    <a:gd name="connsiteY62" fmla="*/ 470204 h 3005024"/>
                    <a:gd name="connsiteX63" fmla="*/ 1520027 w 1958177"/>
                    <a:gd name="connsiteY63" fmla="*/ 514654 h 3005024"/>
                    <a:gd name="connsiteX64" fmla="*/ 1539077 w 1958177"/>
                    <a:gd name="connsiteY64" fmla="*/ 470204 h 3005024"/>
                    <a:gd name="connsiteX65" fmla="*/ 1551777 w 1958177"/>
                    <a:gd name="connsiteY65" fmla="*/ 451154 h 3005024"/>
                    <a:gd name="connsiteX66" fmla="*/ 1577177 w 1958177"/>
                    <a:gd name="connsiteY66" fmla="*/ 457504 h 3005024"/>
                    <a:gd name="connsiteX67" fmla="*/ 1583527 w 1958177"/>
                    <a:gd name="connsiteY67" fmla="*/ 521004 h 3005024"/>
                    <a:gd name="connsiteX68" fmla="*/ 1596227 w 1958177"/>
                    <a:gd name="connsiteY68" fmla="*/ 584504 h 3005024"/>
                    <a:gd name="connsiteX69" fmla="*/ 1615277 w 1958177"/>
                    <a:gd name="connsiteY69" fmla="*/ 622604 h 3005024"/>
                    <a:gd name="connsiteX70" fmla="*/ 1621627 w 1958177"/>
                    <a:gd name="connsiteY70" fmla="*/ 660704 h 3005024"/>
                    <a:gd name="connsiteX71" fmla="*/ 1634327 w 1958177"/>
                    <a:gd name="connsiteY71" fmla="*/ 679754 h 3005024"/>
                    <a:gd name="connsiteX72" fmla="*/ 1640677 w 1958177"/>
                    <a:gd name="connsiteY72" fmla="*/ 698804 h 3005024"/>
                    <a:gd name="connsiteX73" fmla="*/ 1653377 w 1958177"/>
                    <a:gd name="connsiteY73" fmla="*/ 717854 h 3005024"/>
                    <a:gd name="connsiteX74" fmla="*/ 1666077 w 1958177"/>
                    <a:gd name="connsiteY74" fmla="*/ 743254 h 3005024"/>
                    <a:gd name="connsiteX75" fmla="*/ 1691477 w 1958177"/>
                    <a:gd name="connsiteY75" fmla="*/ 781354 h 3005024"/>
                    <a:gd name="connsiteX76" fmla="*/ 1685127 w 1958177"/>
                    <a:gd name="connsiteY76" fmla="*/ 851204 h 3005024"/>
                    <a:gd name="connsiteX77" fmla="*/ 1666077 w 1958177"/>
                    <a:gd name="connsiteY77" fmla="*/ 857554 h 3005024"/>
                    <a:gd name="connsiteX78" fmla="*/ 1659727 w 1958177"/>
                    <a:gd name="connsiteY78" fmla="*/ 876604 h 3005024"/>
                    <a:gd name="connsiteX79" fmla="*/ 1666077 w 1958177"/>
                    <a:gd name="connsiteY79" fmla="*/ 1035354 h 3005024"/>
                    <a:gd name="connsiteX80" fmla="*/ 1678777 w 1958177"/>
                    <a:gd name="connsiteY80" fmla="*/ 1105204 h 3005024"/>
                    <a:gd name="connsiteX81" fmla="*/ 1691477 w 1958177"/>
                    <a:gd name="connsiteY81" fmla="*/ 1124254 h 3005024"/>
                    <a:gd name="connsiteX82" fmla="*/ 1704177 w 1958177"/>
                    <a:gd name="connsiteY82" fmla="*/ 1168704 h 3005024"/>
                    <a:gd name="connsiteX83" fmla="*/ 1742277 w 1958177"/>
                    <a:gd name="connsiteY83" fmla="*/ 1206804 h 3005024"/>
                    <a:gd name="connsiteX84" fmla="*/ 1761327 w 1958177"/>
                    <a:gd name="connsiteY84" fmla="*/ 1270304 h 3005024"/>
                    <a:gd name="connsiteX85" fmla="*/ 1774027 w 1958177"/>
                    <a:gd name="connsiteY85" fmla="*/ 1289354 h 3005024"/>
                    <a:gd name="connsiteX86" fmla="*/ 1793077 w 1958177"/>
                    <a:gd name="connsiteY86" fmla="*/ 1308404 h 3005024"/>
                    <a:gd name="connsiteX87" fmla="*/ 1818477 w 1958177"/>
                    <a:gd name="connsiteY87" fmla="*/ 1365554 h 3005024"/>
                    <a:gd name="connsiteX88" fmla="*/ 1824827 w 1958177"/>
                    <a:gd name="connsiteY88" fmla="*/ 1390954 h 3005024"/>
                    <a:gd name="connsiteX89" fmla="*/ 1831177 w 1958177"/>
                    <a:gd name="connsiteY89" fmla="*/ 1410004 h 3005024"/>
                    <a:gd name="connsiteX90" fmla="*/ 1843877 w 1958177"/>
                    <a:gd name="connsiteY90" fmla="*/ 1498904 h 3005024"/>
                    <a:gd name="connsiteX91" fmla="*/ 1850227 w 1958177"/>
                    <a:gd name="connsiteY91" fmla="*/ 1524304 h 3005024"/>
                    <a:gd name="connsiteX92" fmla="*/ 1869277 w 1958177"/>
                    <a:gd name="connsiteY92" fmla="*/ 1562404 h 3005024"/>
                    <a:gd name="connsiteX93" fmla="*/ 1881977 w 1958177"/>
                    <a:gd name="connsiteY93" fmla="*/ 1657654 h 3005024"/>
                    <a:gd name="connsiteX94" fmla="*/ 1901027 w 1958177"/>
                    <a:gd name="connsiteY94" fmla="*/ 1784654 h 3005024"/>
                    <a:gd name="connsiteX95" fmla="*/ 1894677 w 1958177"/>
                    <a:gd name="connsiteY95" fmla="*/ 1803704 h 3005024"/>
                    <a:gd name="connsiteX96" fmla="*/ 1869277 w 1958177"/>
                    <a:gd name="connsiteY96" fmla="*/ 1810054 h 3005024"/>
                    <a:gd name="connsiteX97" fmla="*/ 1881977 w 1958177"/>
                    <a:gd name="connsiteY97" fmla="*/ 1873554 h 3005024"/>
                    <a:gd name="connsiteX98" fmla="*/ 1894677 w 1958177"/>
                    <a:gd name="connsiteY98" fmla="*/ 1892604 h 3005024"/>
                    <a:gd name="connsiteX99" fmla="*/ 1913727 w 1958177"/>
                    <a:gd name="connsiteY99" fmla="*/ 1956104 h 3005024"/>
                    <a:gd name="connsiteX100" fmla="*/ 1926427 w 1958177"/>
                    <a:gd name="connsiteY100" fmla="*/ 2000554 h 3005024"/>
                    <a:gd name="connsiteX101" fmla="*/ 1913727 w 1958177"/>
                    <a:gd name="connsiteY101" fmla="*/ 2114854 h 3005024"/>
                    <a:gd name="connsiteX102" fmla="*/ 1907377 w 1958177"/>
                    <a:gd name="connsiteY102" fmla="*/ 2133904 h 3005024"/>
                    <a:gd name="connsiteX103" fmla="*/ 1913727 w 1958177"/>
                    <a:gd name="connsiteY103" fmla="*/ 2260904 h 3005024"/>
                    <a:gd name="connsiteX104" fmla="*/ 1920077 w 1958177"/>
                    <a:gd name="connsiteY104" fmla="*/ 2305354 h 3005024"/>
                    <a:gd name="connsiteX105" fmla="*/ 1932777 w 1958177"/>
                    <a:gd name="connsiteY105" fmla="*/ 2356154 h 3005024"/>
                    <a:gd name="connsiteX106" fmla="*/ 1945477 w 1958177"/>
                    <a:gd name="connsiteY106" fmla="*/ 2464104 h 3005024"/>
                    <a:gd name="connsiteX107" fmla="*/ 1951827 w 1958177"/>
                    <a:gd name="connsiteY107" fmla="*/ 2489504 h 3005024"/>
                    <a:gd name="connsiteX108" fmla="*/ 1958177 w 1958177"/>
                    <a:gd name="connsiteY108" fmla="*/ 2527604 h 3005024"/>
                    <a:gd name="connsiteX109" fmla="*/ 1951827 w 1958177"/>
                    <a:gd name="connsiteY109" fmla="*/ 2553004 h 3005024"/>
                    <a:gd name="connsiteX110" fmla="*/ 1920077 w 1958177"/>
                    <a:gd name="connsiteY110" fmla="*/ 2578404 h 3005024"/>
                    <a:gd name="connsiteX111" fmla="*/ 1888327 w 1958177"/>
                    <a:gd name="connsiteY111" fmla="*/ 2521254 h 3005024"/>
                    <a:gd name="connsiteX112" fmla="*/ 1856577 w 1958177"/>
                    <a:gd name="connsiteY112" fmla="*/ 2489504 h 3005024"/>
                    <a:gd name="connsiteX113" fmla="*/ 1843877 w 1958177"/>
                    <a:gd name="connsiteY113" fmla="*/ 2470454 h 3005024"/>
                    <a:gd name="connsiteX114" fmla="*/ 1824827 w 1958177"/>
                    <a:gd name="connsiteY114" fmla="*/ 2483154 h 3005024"/>
                    <a:gd name="connsiteX115" fmla="*/ 1799427 w 1958177"/>
                    <a:gd name="connsiteY115" fmla="*/ 2476804 h 3005024"/>
                    <a:gd name="connsiteX116" fmla="*/ 1742277 w 1958177"/>
                    <a:gd name="connsiteY116" fmla="*/ 2451404 h 3005024"/>
                    <a:gd name="connsiteX117" fmla="*/ 1723227 w 1958177"/>
                    <a:gd name="connsiteY117" fmla="*/ 2406954 h 3005024"/>
                    <a:gd name="connsiteX118" fmla="*/ 1716877 w 1958177"/>
                    <a:gd name="connsiteY118" fmla="*/ 2375204 h 3005024"/>
                    <a:gd name="connsiteX119" fmla="*/ 1697827 w 1958177"/>
                    <a:gd name="connsiteY119" fmla="*/ 2362504 h 3005024"/>
                    <a:gd name="connsiteX120" fmla="*/ 1678777 w 1958177"/>
                    <a:gd name="connsiteY120" fmla="*/ 2368854 h 3005024"/>
                    <a:gd name="connsiteX121" fmla="*/ 1640677 w 1958177"/>
                    <a:gd name="connsiteY121" fmla="*/ 2400604 h 3005024"/>
                    <a:gd name="connsiteX122" fmla="*/ 1583527 w 1958177"/>
                    <a:gd name="connsiteY122" fmla="*/ 2426004 h 3005024"/>
                    <a:gd name="connsiteX123" fmla="*/ 1577177 w 1958177"/>
                    <a:gd name="connsiteY123" fmla="*/ 2464104 h 3005024"/>
                    <a:gd name="connsiteX124" fmla="*/ 1564477 w 1958177"/>
                    <a:gd name="connsiteY124" fmla="*/ 2483154 h 3005024"/>
                    <a:gd name="connsiteX125" fmla="*/ 1558127 w 1958177"/>
                    <a:gd name="connsiteY125" fmla="*/ 2502204 h 3005024"/>
                    <a:gd name="connsiteX126" fmla="*/ 1539077 w 1958177"/>
                    <a:gd name="connsiteY126" fmla="*/ 2572054 h 3005024"/>
                    <a:gd name="connsiteX127" fmla="*/ 1513677 w 1958177"/>
                    <a:gd name="connsiteY127" fmla="*/ 2610154 h 3005024"/>
                    <a:gd name="connsiteX128" fmla="*/ 1507327 w 1958177"/>
                    <a:gd name="connsiteY128" fmla="*/ 2629204 h 3005024"/>
                    <a:gd name="connsiteX129" fmla="*/ 1513677 w 1958177"/>
                    <a:gd name="connsiteY129" fmla="*/ 2660954 h 3005024"/>
                    <a:gd name="connsiteX130" fmla="*/ 1558127 w 1958177"/>
                    <a:gd name="connsiteY130" fmla="*/ 2680004 h 3005024"/>
                    <a:gd name="connsiteX131" fmla="*/ 1583527 w 1958177"/>
                    <a:gd name="connsiteY131" fmla="*/ 2718104 h 3005024"/>
                    <a:gd name="connsiteX132" fmla="*/ 1596227 w 1958177"/>
                    <a:gd name="connsiteY132" fmla="*/ 2775254 h 3005024"/>
                    <a:gd name="connsiteX133" fmla="*/ 1608927 w 1958177"/>
                    <a:gd name="connsiteY133" fmla="*/ 2813354 h 3005024"/>
                    <a:gd name="connsiteX134" fmla="*/ 1615277 w 1958177"/>
                    <a:gd name="connsiteY134" fmla="*/ 2832404 h 3005024"/>
                    <a:gd name="connsiteX135" fmla="*/ 1621627 w 1958177"/>
                    <a:gd name="connsiteY135" fmla="*/ 2851454 h 3005024"/>
                    <a:gd name="connsiteX136" fmla="*/ 1634327 w 1958177"/>
                    <a:gd name="connsiteY136" fmla="*/ 2870504 h 3005024"/>
                    <a:gd name="connsiteX137" fmla="*/ 1640677 w 1958177"/>
                    <a:gd name="connsiteY137" fmla="*/ 2889554 h 3005024"/>
                    <a:gd name="connsiteX138" fmla="*/ 1653377 w 1958177"/>
                    <a:gd name="connsiteY138" fmla="*/ 2921304 h 3005024"/>
                    <a:gd name="connsiteX139" fmla="*/ 1666077 w 1958177"/>
                    <a:gd name="connsiteY139" fmla="*/ 2984804 h 3005024"/>
                    <a:gd name="connsiteX140" fmla="*/ 1672427 w 1958177"/>
                    <a:gd name="connsiteY140" fmla="*/ 3003854 h 3005024"/>
                    <a:gd name="connsiteX141" fmla="*/ 1659727 w 1958177"/>
                    <a:gd name="connsiteY141" fmla="*/ 2972104 h 3005024"/>
                    <a:gd name="connsiteX142" fmla="*/ 1653377 w 1958177"/>
                    <a:gd name="connsiteY142" fmla="*/ 2953054 h 3005024"/>
                    <a:gd name="connsiteX143" fmla="*/ 1627977 w 1958177"/>
                    <a:gd name="connsiteY143" fmla="*/ 2914954 h 3005024"/>
                    <a:gd name="connsiteX144" fmla="*/ 1615277 w 1958177"/>
                    <a:gd name="connsiteY144" fmla="*/ 2895904 h 3005024"/>
                    <a:gd name="connsiteX145" fmla="*/ 1596227 w 1958177"/>
                    <a:gd name="connsiteY145" fmla="*/ 2876854 h 3005024"/>
                    <a:gd name="connsiteX146" fmla="*/ 1589877 w 1958177"/>
                    <a:gd name="connsiteY146" fmla="*/ 2857804 h 3005024"/>
                    <a:gd name="connsiteX147" fmla="*/ 1564477 w 1958177"/>
                    <a:gd name="connsiteY147" fmla="*/ 2819704 h 3005024"/>
                    <a:gd name="connsiteX148" fmla="*/ 1545427 w 1958177"/>
                    <a:gd name="connsiteY148" fmla="*/ 2781604 h 3005024"/>
                    <a:gd name="connsiteX149" fmla="*/ 1539077 w 1958177"/>
                    <a:gd name="connsiteY149" fmla="*/ 2762554 h 3005024"/>
                    <a:gd name="connsiteX150" fmla="*/ 1494627 w 1958177"/>
                    <a:gd name="connsiteY150" fmla="*/ 2711754 h 3005024"/>
                    <a:gd name="connsiteX151" fmla="*/ 1488277 w 1958177"/>
                    <a:gd name="connsiteY151" fmla="*/ 2692704 h 3005024"/>
                    <a:gd name="connsiteX152" fmla="*/ 1450177 w 1958177"/>
                    <a:gd name="connsiteY152" fmla="*/ 2660954 h 3005024"/>
                    <a:gd name="connsiteX153" fmla="*/ 1412077 w 1958177"/>
                    <a:gd name="connsiteY153" fmla="*/ 2629204 h 3005024"/>
                    <a:gd name="connsiteX154" fmla="*/ 1399377 w 1958177"/>
                    <a:gd name="connsiteY154" fmla="*/ 2610154 h 3005024"/>
                    <a:gd name="connsiteX155" fmla="*/ 1399377 w 1958177"/>
                    <a:gd name="connsiteY155" fmla="*/ 2508554 h 3005024"/>
                    <a:gd name="connsiteX156" fmla="*/ 1393027 w 1958177"/>
                    <a:gd name="connsiteY156" fmla="*/ 2476804 h 3005024"/>
                    <a:gd name="connsiteX157" fmla="*/ 1373977 w 1958177"/>
                    <a:gd name="connsiteY157" fmla="*/ 2457754 h 3005024"/>
                    <a:gd name="connsiteX158" fmla="*/ 1361277 w 1958177"/>
                    <a:gd name="connsiteY158" fmla="*/ 2438704 h 3005024"/>
                    <a:gd name="connsiteX159" fmla="*/ 1354927 w 1958177"/>
                    <a:gd name="connsiteY159" fmla="*/ 2419654 h 3005024"/>
                    <a:gd name="connsiteX160" fmla="*/ 1335877 w 1958177"/>
                    <a:gd name="connsiteY160" fmla="*/ 2349804 h 3005024"/>
                    <a:gd name="connsiteX161" fmla="*/ 1342227 w 1958177"/>
                    <a:gd name="connsiteY161" fmla="*/ 2203754 h 3005024"/>
                    <a:gd name="connsiteX162" fmla="*/ 1316827 w 1958177"/>
                    <a:gd name="connsiteY162" fmla="*/ 2210104 h 3005024"/>
                    <a:gd name="connsiteX163" fmla="*/ 1310477 w 1958177"/>
                    <a:gd name="connsiteY163" fmla="*/ 2318054 h 3005024"/>
                    <a:gd name="connsiteX164" fmla="*/ 1304127 w 1958177"/>
                    <a:gd name="connsiteY164" fmla="*/ 2349804 h 3005024"/>
                    <a:gd name="connsiteX165" fmla="*/ 1297777 w 1958177"/>
                    <a:gd name="connsiteY165" fmla="*/ 2375204 h 3005024"/>
                    <a:gd name="connsiteX166" fmla="*/ 1278727 w 1958177"/>
                    <a:gd name="connsiteY166" fmla="*/ 2381554 h 3005024"/>
                    <a:gd name="connsiteX167" fmla="*/ 1240627 w 1958177"/>
                    <a:gd name="connsiteY167" fmla="*/ 2375204 h 3005024"/>
                    <a:gd name="connsiteX168" fmla="*/ 1234277 w 1958177"/>
                    <a:gd name="connsiteY168" fmla="*/ 2356154 h 3005024"/>
                    <a:gd name="connsiteX169" fmla="*/ 1246977 w 1958177"/>
                    <a:gd name="connsiteY169" fmla="*/ 2305354 h 3005024"/>
                    <a:gd name="connsiteX170" fmla="*/ 1253327 w 1958177"/>
                    <a:gd name="connsiteY170" fmla="*/ 2267254 h 3005024"/>
                    <a:gd name="connsiteX171" fmla="*/ 1246977 w 1958177"/>
                    <a:gd name="connsiteY171" fmla="*/ 2203754 h 3005024"/>
                    <a:gd name="connsiteX172" fmla="*/ 1227927 w 1958177"/>
                    <a:gd name="connsiteY172" fmla="*/ 2197404 h 3005024"/>
                    <a:gd name="connsiteX173" fmla="*/ 1234277 w 1958177"/>
                    <a:gd name="connsiteY173" fmla="*/ 2172004 h 3005024"/>
                    <a:gd name="connsiteX174" fmla="*/ 1246977 w 1958177"/>
                    <a:gd name="connsiteY174" fmla="*/ 2133904 h 3005024"/>
                    <a:gd name="connsiteX175" fmla="*/ 1253327 w 1958177"/>
                    <a:gd name="connsiteY175" fmla="*/ 2114854 h 3005024"/>
                    <a:gd name="connsiteX176" fmla="*/ 1266027 w 1958177"/>
                    <a:gd name="connsiteY176" fmla="*/ 2095804 h 3005024"/>
                    <a:gd name="connsiteX177" fmla="*/ 1285077 w 1958177"/>
                    <a:gd name="connsiteY177" fmla="*/ 2057704 h 3005024"/>
                    <a:gd name="connsiteX178" fmla="*/ 1253327 w 1958177"/>
                    <a:gd name="connsiteY178" fmla="*/ 1956104 h 3005024"/>
                    <a:gd name="connsiteX179" fmla="*/ 1240627 w 1958177"/>
                    <a:gd name="connsiteY179" fmla="*/ 1937054 h 3005024"/>
                    <a:gd name="connsiteX180" fmla="*/ 1227927 w 1958177"/>
                    <a:gd name="connsiteY180" fmla="*/ 1918004 h 3005024"/>
                    <a:gd name="connsiteX181" fmla="*/ 1221577 w 1958177"/>
                    <a:gd name="connsiteY181" fmla="*/ 1873554 h 3005024"/>
                    <a:gd name="connsiteX182" fmla="*/ 1208877 w 1958177"/>
                    <a:gd name="connsiteY182" fmla="*/ 1854504 h 3005024"/>
                    <a:gd name="connsiteX183" fmla="*/ 1196177 w 1958177"/>
                    <a:gd name="connsiteY183" fmla="*/ 1816404 h 3005024"/>
                    <a:gd name="connsiteX184" fmla="*/ 1183477 w 1958177"/>
                    <a:gd name="connsiteY184" fmla="*/ 1771954 h 3005024"/>
                    <a:gd name="connsiteX185" fmla="*/ 1177127 w 1958177"/>
                    <a:gd name="connsiteY185" fmla="*/ 1727504 h 3005024"/>
                    <a:gd name="connsiteX186" fmla="*/ 1164427 w 1958177"/>
                    <a:gd name="connsiteY186" fmla="*/ 1708454 h 3005024"/>
                    <a:gd name="connsiteX187" fmla="*/ 1158077 w 1958177"/>
                    <a:gd name="connsiteY187" fmla="*/ 1689404 h 3005024"/>
                    <a:gd name="connsiteX188" fmla="*/ 1132677 w 1958177"/>
                    <a:gd name="connsiteY188" fmla="*/ 1632254 h 3005024"/>
                    <a:gd name="connsiteX189" fmla="*/ 1113627 w 1958177"/>
                    <a:gd name="connsiteY189" fmla="*/ 1568754 h 3005024"/>
                    <a:gd name="connsiteX190" fmla="*/ 1107277 w 1958177"/>
                    <a:gd name="connsiteY190" fmla="*/ 1549704 h 3005024"/>
                    <a:gd name="connsiteX191" fmla="*/ 1094577 w 1958177"/>
                    <a:gd name="connsiteY191" fmla="*/ 1524304 h 3005024"/>
                    <a:gd name="connsiteX192" fmla="*/ 1081877 w 1958177"/>
                    <a:gd name="connsiteY192" fmla="*/ 1486204 h 3005024"/>
                    <a:gd name="connsiteX193" fmla="*/ 1062827 w 1958177"/>
                    <a:gd name="connsiteY193" fmla="*/ 1448104 h 3005024"/>
                    <a:gd name="connsiteX194" fmla="*/ 1037427 w 1958177"/>
                    <a:gd name="connsiteY194" fmla="*/ 1410004 h 3005024"/>
                    <a:gd name="connsiteX195" fmla="*/ 1024727 w 1958177"/>
                    <a:gd name="connsiteY195" fmla="*/ 1390954 h 3005024"/>
                    <a:gd name="connsiteX196" fmla="*/ 973927 w 1958177"/>
                    <a:gd name="connsiteY196" fmla="*/ 1333804 h 3005024"/>
                    <a:gd name="connsiteX197" fmla="*/ 935827 w 1958177"/>
                    <a:gd name="connsiteY197" fmla="*/ 1308404 h 3005024"/>
                    <a:gd name="connsiteX198" fmla="*/ 910427 w 1958177"/>
                    <a:gd name="connsiteY198" fmla="*/ 1302054 h 3005024"/>
                    <a:gd name="connsiteX199" fmla="*/ 891377 w 1958177"/>
                    <a:gd name="connsiteY199" fmla="*/ 1289354 h 3005024"/>
                    <a:gd name="connsiteX200" fmla="*/ 865977 w 1958177"/>
                    <a:gd name="connsiteY200" fmla="*/ 1276654 h 3005024"/>
                    <a:gd name="connsiteX201" fmla="*/ 846927 w 1958177"/>
                    <a:gd name="connsiteY201" fmla="*/ 1257604 h 3005024"/>
                    <a:gd name="connsiteX202" fmla="*/ 827877 w 1958177"/>
                    <a:gd name="connsiteY202" fmla="*/ 1244904 h 3005024"/>
                    <a:gd name="connsiteX203" fmla="*/ 840577 w 1958177"/>
                    <a:gd name="connsiteY203" fmla="*/ 1283004 h 3005024"/>
                    <a:gd name="connsiteX204" fmla="*/ 859627 w 1958177"/>
                    <a:gd name="connsiteY204" fmla="*/ 1295704 h 3005024"/>
                    <a:gd name="connsiteX205" fmla="*/ 878677 w 1958177"/>
                    <a:gd name="connsiteY205" fmla="*/ 1314754 h 3005024"/>
                    <a:gd name="connsiteX206" fmla="*/ 897727 w 1958177"/>
                    <a:gd name="connsiteY206" fmla="*/ 1321104 h 3005024"/>
                    <a:gd name="connsiteX207" fmla="*/ 929477 w 1958177"/>
                    <a:gd name="connsiteY207" fmla="*/ 1340154 h 3005024"/>
                    <a:gd name="connsiteX208" fmla="*/ 967577 w 1958177"/>
                    <a:gd name="connsiteY208" fmla="*/ 1365554 h 3005024"/>
                    <a:gd name="connsiteX209" fmla="*/ 986627 w 1958177"/>
                    <a:gd name="connsiteY209" fmla="*/ 1384604 h 3005024"/>
                    <a:gd name="connsiteX210" fmla="*/ 1005677 w 1958177"/>
                    <a:gd name="connsiteY210" fmla="*/ 1390954 h 3005024"/>
                    <a:gd name="connsiteX211" fmla="*/ 1018377 w 1958177"/>
                    <a:gd name="connsiteY211" fmla="*/ 1410004 h 3005024"/>
                    <a:gd name="connsiteX212" fmla="*/ 1037427 w 1958177"/>
                    <a:gd name="connsiteY212" fmla="*/ 1422704 h 3005024"/>
                    <a:gd name="connsiteX213" fmla="*/ 1043777 w 1958177"/>
                    <a:gd name="connsiteY213" fmla="*/ 1441754 h 3005024"/>
                    <a:gd name="connsiteX214" fmla="*/ 1075527 w 1958177"/>
                    <a:gd name="connsiteY214" fmla="*/ 1479854 h 3005024"/>
                    <a:gd name="connsiteX215" fmla="*/ 1100927 w 1958177"/>
                    <a:gd name="connsiteY215" fmla="*/ 1517954 h 3005024"/>
                    <a:gd name="connsiteX216" fmla="*/ 1075527 w 1958177"/>
                    <a:gd name="connsiteY216" fmla="*/ 1511604 h 3005024"/>
                    <a:gd name="connsiteX217" fmla="*/ 1056477 w 1958177"/>
                    <a:gd name="connsiteY217" fmla="*/ 1473504 h 3005024"/>
                    <a:gd name="connsiteX218" fmla="*/ 1037427 w 1958177"/>
                    <a:gd name="connsiteY218" fmla="*/ 1454454 h 3005024"/>
                    <a:gd name="connsiteX219" fmla="*/ 1024727 w 1958177"/>
                    <a:gd name="connsiteY219" fmla="*/ 1435404 h 3005024"/>
                    <a:gd name="connsiteX220" fmla="*/ 967577 w 1958177"/>
                    <a:gd name="connsiteY220" fmla="*/ 1378254 h 3005024"/>
                    <a:gd name="connsiteX221" fmla="*/ 948527 w 1958177"/>
                    <a:gd name="connsiteY221" fmla="*/ 1359204 h 3005024"/>
                    <a:gd name="connsiteX222" fmla="*/ 904077 w 1958177"/>
                    <a:gd name="connsiteY222" fmla="*/ 1327454 h 3005024"/>
                    <a:gd name="connsiteX223" fmla="*/ 885027 w 1958177"/>
                    <a:gd name="connsiteY223" fmla="*/ 1314754 h 3005024"/>
                    <a:gd name="connsiteX224" fmla="*/ 872327 w 1958177"/>
                    <a:gd name="connsiteY224" fmla="*/ 1295704 h 3005024"/>
                    <a:gd name="connsiteX225" fmla="*/ 853277 w 1958177"/>
                    <a:gd name="connsiteY225" fmla="*/ 1283004 h 3005024"/>
                    <a:gd name="connsiteX226" fmla="*/ 846927 w 1958177"/>
                    <a:gd name="connsiteY226" fmla="*/ 1263954 h 3005024"/>
                    <a:gd name="connsiteX227" fmla="*/ 834227 w 1958177"/>
                    <a:gd name="connsiteY227" fmla="*/ 1244904 h 3005024"/>
                    <a:gd name="connsiteX228" fmla="*/ 808827 w 1958177"/>
                    <a:gd name="connsiteY228" fmla="*/ 1206804 h 3005024"/>
                    <a:gd name="connsiteX229" fmla="*/ 796127 w 1958177"/>
                    <a:gd name="connsiteY229" fmla="*/ 1225854 h 3005024"/>
                    <a:gd name="connsiteX230" fmla="*/ 789777 w 1958177"/>
                    <a:gd name="connsiteY230" fmla="*/ 1244904 h 3005024"/>
                    <a:gd name="connsiteX231" fmla="*/ 770727 w 1958177"/>
                    <a:gd name="connsiteY231" fmla="*/ 1251254 h 3005024"/>
                    <a:gd name="connsiteX232" fmla="*/ 732627 w 1958177"/>
                    <a:gd name="connsiteY232" fmla="*/ 1232204 h 3005024"/>
                    <a:gd name="connsiteX233" fmla="*/ 713577 w 1958177"/>
                    <a:gd name="connsiteY233" fmla="*/ 1244904 h 3005024"/>
                    <a:gd name="connsiteX234" fmla="*/ 719927 w 1958177"/>
                    <a:gd name="connsiteY234" fmla="*/ 1283004 h 3005024"/>
                    <a:gd name="connsiteX235" fmla="*/ 700877 w 1958177"/>
                    <a:gd name="connsiteY235" fmla="*/ 1289354 h 3005024"/>
                    <a:gd name="connsiteX236" fmla="*/ 675477 w 1958177"/>
                    <a:gd name="connsiteY236" fmla="*/ 1295704 h 3005024"/>
                    <a:gd name="connsiteX237" fmla="*/ 631027 w 1958177"/>
                    <a:gd name="connsiteY237" fmla="*/ 1314754 h 3005024"/>
                    <a:gd name="connsiteX238" fmla="*/ 611977 w 1958177"/>
                    <a:gd name="connsiteY238" fmla="*/ 1327454 h 3005024"/>
                    <a:gd name="connsiteX239" fmla="*/ 624677 w 1958177"/>
                    <a:gd name="connsiteY239" fmla="*/ 1365554 h 3005024"/>
                    <a:gd name="connsiteX240" fmla="*/ 650077 w 1958177"/>
                    <a:gd name="connsiteY240" fmla="*/ 1403654 h 3005024"/>
                    <a:gd name="connsiteX241" fmla="*/ 624677 w 1958177"/>
                    <a:gd name="connsiteY241" fmla="*/ 1435404 h 3005024"/>
                    <a:gd name="connsiteX242" fmla="*/ 586577 w 1958177"/>
                    <a:gd name="connsiteY242" fmla="*/ 1448104 h 3005024"/>
                    <a:gd name="connsiteX243" fmla="*/ 554827 w 1958177"/>
                    <a:gd name="connsiteY243" fmla="*/ 1473504 h 3005024"/>
                    <a:gd name="connsiteX244" fmla="*/ 535777 w 1958177"/>
                    <a:gd name="connsiteY244" fmla="*/ 1486204 h 3005024"/>
                    <a:gd name="connsiteX245" fmla="*/ 497677 w 1958177"/>
                    <a:gd name="connsiteY245" fmla="*/ 1498904 h 3005024"/>
                    <a:gd name="connsiteX246" fmla="*/ 478627 w 1958177"/>
                    <a:gd name="connsiteY246" fmla="*/ 1473504 h 3005024"/>
                    <a:gd name="connsiteX247" fmla="*/ 453227 w 1958177"/>
                    <a:gd name="connsiteY247" fmla="*/ 1435404 h 3005024"/>
                    <a:gd name="connsiteX248" fmla="*/ 415127 w 1958177"/>
                    <a:gd name="connsiteY248" fmla="*/ 1416354 h 3005024"/>
                    <a:gd name="connsiteX249" fmla="*/ 377027 w 1958177"/>
                    <a:gd name="connsiteY249" fmla="*/ 1403654 h 3005024"/>
                    <a:gd name="connsiteX250" fmla="*/ 332577 w 1958177"/>
                    <a:gd name="connsiteY250" fmla="*/ 1390954 h 3005024"/>
                    <a:gd name="connsiteX251" fmla="*/ 307177 w 1958177"/>
                    <a:gd name="connsiteY251" fmla="*/ 1384604 h 3005024"/>
                    <a:gd name="connsiteX252" fmla="*/ 262727 w 1958177"/>
                    <a:gd name="connsiteY252" fmla="*/ 1365554 h 3005024"/>
                    <a:gd name="connsiteX253" fmla="*/ 243677 w 1958177"/>
                    <a:gd name="connsiteY253" fmla="*/ 1346504 h 3005024"/>
                    <a:gd name="connsiteX254" fmla="*/ 230977 w 1958177"/>
                    <a:gd name="connsiteY254" fmla="*/ 1308404 h 3005024"/>
                    <a:gd name="connsiteX255" fmla="*/ 224627 w 1958177"/>
                    <a:gd name="connsiteY255" fmla="*/ 1263954 h 3005024"/>
                    <a:gd name="connsiteX256" fmla="*/ 211927 w 1958177"/>
                    <a:gd name="connsiteY256" fmla="*/ 1244904 h 3005024"/>
                    <a:gd name="connsiteX257" fmla="*/ 173827 w 1958177"/>
                    <a:gd name="connsiteY257" fmla="*/ 1213154 h 3005024"/>
                    <a:gd name="connsiteX258" fmla="*/ 154777 w 1958177"/>
                    <a:gd name="connsiteY258" fmla="*/ 1175054 h 3005024"/>
                    <a:gd name="connsiteX259" fmla="*/ 148427 w 1958177"/>
                    <a:gd name="connsiteY259" fmla="*/ 1156004 h 3005024"/>
                    <a:gd name="connsiteX260" fmla="*/ 123027 w 1958177"/>
                    <a:gd name="connsiteY260" fmla="*/ 1111554 h 3005024"/>
                    <a:gd name="connsiteX261" fmla="*/ 110327 w 1958177"/>
                    <a:gd name="connsiteY261" fmla="*/ 1073454 h 3005024"/>
                    <a:gd name="connsiteX262" fmla="*/ 91277 w 1958177"/>
                    <a:gd name="connsiteY262" fmla="*/ 1060754 h 3005024"/>
                    <a:gd name="connsiteX263" fmla="*/ 40477 w 1958177"/>
                    <a:gd name="connsiteY263" fmla="*/ 1048054 h 3005024"/>
                    <a:gd name="connsiteX264" fmla="*/ 21427 w 1958177"/>
                    <a:gd name="connsiteY264" fmla="*/ 1035354 h 3005024"/>
                    <a:gd name="connsiteX265" fmla="*/ 27777 w 1958177"/>
                    <a:gd name="connsiteY265" fmla="*/ 1009954 h 3005024"/>
                    <a:gd name="connsiteX266" fmla="*/ 15077 w 1958177"/>
                    <a:gd name="connsiteY266" fmla="*/ 952804 h 3005024"/>
                    <a:gd name="connsiteX267" fmla="*/ 21427 w 1958177"/>
                    <a:gd name="connsiteY267" fmla="*/ 927404 h 3005024"/>
                    <a:gd name="connsiteX268" fmla="*/ 40477 w 1958177"/>
                    <a:gd name="connsiteY268" fmla="*/ 908354 h 3005024"/>
                    <a:gd name="connsiteX269" fmla="*/ 53177 w 1958177"/>
                    <a:gd name="connsiteY269" fmla="*/ 889304 h 3005024"/>
                    <a:gd name="connsiteX270" fmla="*/ 46827 w 1958177"/>
                    <a:gd name="connsiteY270" fmla="*/ 857554 h 3005024"/>
                    <a:gd name="connsiteX271" fmla="*/ 27777 w 1958177"/>
                    <a:gd name="connsiteY271" fmla="*/ 844854 h 3005024"/>
                    <a:gd name="connsiteX272" fmla="*/ 15077 w 1958177"/>
                    <a:gd name="connsiteY272" fmla="*/ 825804 h 3005024"/>
                    <a:gd name="connsiteX273" fmla="*/ 27777 w 1958177"/>
                    <a:gd name="connsiteY273" fmla="*/ 781354 h 3005024"/>
                    <a:gd name="connsiteX274" fmla="*/ 46827 w 1958177"/>
                    <a:gd name="connsiteY274" fmla="*/ 775004 h 3005024"/>
                    <a:gd name="connsiteX275" fmla="*/ 15077 w 1958177"/>
                    <a:gd name="connsiteY275" fmla="*/ 743254 h 3005024"/>
                    <a:gd name="connsiteX276" fmla="*/ 2377 w 1958177"/>
                    <a:gd name="connsiteY276" fmla="*/ 705154 h 3005024"/>
                    <a:gd name="connsiteX277" fmla="*/ 34127 w 1958177"/>
                    <a:gd name="connsiteY277" fmla="*/ 667054 h 3005024"/>
                    <a:gd name="connsiteX278" fmla="*/ 72227 w 1958177"/>
                    <a:gd name="connsiteY278" fmla="*/ 654354 h 3005024"/>
                    <a:gd name="connsiteX279" fmla="*/ 97627 w 1958177"/>
                    <a:gd name="connsiteY279" fmla="*/ 648004 h 3005024"/>
                    <a:gd name="connsiteX280" fmla="*/ 116677 w 1958177"/>
                    <a:gd name="connsiteY280" fmla="*/ 641654 h 3005024"/>
                    <a:gd name="connsiteX281" fmla="*/ 154777 w 1958177"/>
                    <a:gd name="connsiteY281" fmla="*/ 635304 h 3005024"/>
                    <a:gd name="connsiteX282" fmla="*/ 148427 w 1958177"/>
                    <a:gd name="connsiteY282" fmla="*/ 609904 h 3005024"/>
                    <a:gd name="connsiteX283" fmla="*/ 110327 w 1958177"/>
                    <a:gd name="connsiteY283" fmla="*/ 584504 h 3005024"/>
                    <a:gd name="connsiteX284" fmla="*/ 91277 w 1958177"/>
                    <a:gd name="connsiteY284" fmla="*/ 571804 h 3005024"/>
                    <a:gd name="connsiteX285" fmla="*/ 161127 w 1958177"/>
                    <a:gd name="connsiteY285" fmla="*/ 495604 h 3005024"/>
                    <a:gd name="connsiteX286" fmla="*/ 180177 w 1958177"/>
                    <a:gd name="connsiteY286" fmla="*/ 489254 h 3005024"/>
                    <a:gd name="connsiteX287" fmla="*/ 186527 w 1958177"/>
                    <a:gd name="connsiteY287" fmla="*/ 470204 h 3005024"/>
                    <a:gd name="connsiteX288" fmla="*/ 199227 w 1958177"/>
                    <a:gd name="connsiteY288" fmla="*/ 362254 h 3005024"/>
                    <a:gd name="connsiteX289" fmla="*/ 211927 w 1958177"/>
                    <a:gd name="connsiteY289" fmla="*/ 343204 h 3005024"/>
                    <a:gd name="connsiteX290" fmla="*/ 230977 w 1958177"/>
                    <a:gd name="connsiteY290" fmla="*/ 330504 h 3005024"/>
                    <a:gd name="connsiteX291" fmla="*/ 250027 w 1958177"/>
                    <a:gd name="connsiteY291" fmla="*/ 311454 h 3005024"/>
                    <a:gd name="connsiteX292" fmla="*/ 319877 w 1958177"/>
                    <a:gd name="connsiteY292" fmla="*/ 305104 h 3005024"/>
                    <a:gd name="connsiteX293" fmla="*/ 338927 w 1958177"/>
                    <a:gd name="connsiteY293" fmla="*/ 298754 h 3005024"/>
                    <a:gd name="connsiteX294" fmla="*/ 364327 w 1958177"/>
                    <a:gd name="connsiteY294" fmla="*/ 279704 h 3005024"/>
                    <a:gd name="connsiteX295" fmla="*/ 383377 w 1958177"/>
                    <a:gd name="connsiteY295" fmla="*/ 267004 h 3005024"/>
                    <a:gd name="connsiteX296" fmla="*/ 408777 w 1958177"/>
                    <a:gd name="connsiteY296" fmla="*/ 228904 h 3005024"/>
                    <a:gd name="connsiteX297" fmla="*/ 415127 w 1958177"/>
                    <a:gd name="connsiteY297" fmla="*/ 203504 h 3005024"/>
                    <a:gd name="connsiteX298" fmla="*/ 427827 w 1958177"/>
                    <a:gd name="connsiteY298" fmla="*/ 165404 h 3005024"/>
                    <a:gd name="connsiteX299" fmla="*/ 434177 w 1958177"/>
                    <a:gd name="connsiteY299" fmla="*/ 127304 h 3005024"/>
                    <a:gd name="connsiteX300" fmla="*/ 427827 w 1958177"/>
                    <a:gd name="connsiteY300" fmla="*/ 95554 h 3005024"/>
                    <a:gd name="connsiteX301" fmla="*/ 389727 w 1958177"/>
                    <a:gd name="connsiteY301" fmla="*/ 70154 h 3005024"/>
                    <a:gd name="connsiteX302" fmla="*/ 427827 w 1958177"/>
                    <a:gd name="connsiteY302" fmla="*/ 44754 h 3005024"/>
                    <a:gd name="connsiteX303" fmla="*/ 465927 w 1958177"/>
                    <a:gd name="connsiteY303" fmla="*/ 32054 h 3005024"/>
                    <a:gd name="connsiteX304" fmla="*/ 504027 w 1958177"/>
                    <a:gd name="connsiteY304" fmla="*/ 304 h 3005024"/>
                    <a:gd name="connsiteX305" fmla="*/ 561177 w 1958177"/>
                    <a:gd name="connsiteY305" fmla="*/ 13004 h 3005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</a:cxnLst>
                  <a:rect l="l" t="t" r="r" b="b"/>
                  <a:pathLst>
                    <a:path w="1958177" h="3005024">
                      <a:moveTo>
                        <a:pt x="561177" y="13004"/>
                      </a:moveTo>
                      <a:cubicBezTo>
                        <a:pt x="588694" y="19354"/>
                        <a:pt x="702335" y="-11408"/>
                        <a:pt x="669127" y="38404"/>
                      </a:cubicBezTo>
                      <a:cubicBezTo>
                        <a:pt x="665414" y="43973"/>
                        <a:pt x="664894" y="51104"/>
                        <a:pt x="662777" y="57454"/>
                      </a:cubicBezTo>
                      <a:cubicBezTo>
                        <a:pt x="660660" y="135771"/>
                        <a:pt x="662286" y="214278"/>
                        <a:pt x="656427" y="292404"/>
                      </a:cubicBezTo>
                      <a:cubicBezTo>
                        <a:pt x="655856" y="300014"/>
                        <a:pt x="649686" y="306686"/>
                        <a:pt x="643727" y="311454"/>
                      </a:cubicBezTo>
                      <a:cubicBezTo>
                        <a:pt x="638500" y="315635"/>
                        <a:pt x="631027" y="315687"/>
                        <a:pt x="624677" y="317804"/>
                      </a:cubicBezTo>
                      <a:cubicBezTo>
                        <a:pt x="620444" y="343204"/>
                        <a:pt x="617563" y="368867"/>
                        <a:pt x="611977" y="394004"/>
                      </a:cubicBezTo>
                      <a:cubicBezTo>
                        <a:pt x="609073" y="407072"/>
                        <a:pt x="610416" y="424678"/>
                        <a:pt x="599277" y="432104"/>
                      </a:cubicBezTo>
                      <a:lnTo>
                        <a:pt x="561177" y="457504"/>
                      </a:lnTo>
                      <a:cubicBezTo>
                        <a:pt x="538019" y="526979"/>
                        <a:pt x="567527" y="421746"/>
                        <a:pt x="567527" y="495604"/>
                      </a:cubicBezTo>
                      <a:cubicBezTo>
                        <a:pt x="567527" y="513058"/>
                        <a:pt x="554827" y="546404"/>
                        <a:pt x="554827" y="546404"/>
                      </a:cubicBezTo>
                      <a:cubicBezTo>
                        <a:pt x="557705" y="557915"/>
                        <a:pt x="568724" y="604751"/>
                        <a:pt x="573877" y="609904"/>
                      </a:cubicBezTo>
                      <a:cubicBezTo>
                        <a:pt x="591562" y="627589"/>
                        <a:pt x="628536" y="659582"/>
                        <a:pt x="637377" y="686104"/>
                      </a:cubicBezTo>
                      <a:cubicBezTo>
                        <a:pt x="639494" y="692454"/>
                        <a:pt x="640476" y="699303"/>
                        <a:pt x="643727" y="705154"/>
                      </a:cubicBezTo>
                      <a:cubicBezTo>
                        <a:pt x="651140" y="718497"/>
                        <a:pt x="664300" y="728774"/>
                        <a:pt x="669127" y="743254"/>
                      </a:cubicBezTo>
                      <a:lnTo>
                        <a:pt x="694527" y="819454"/>
                      </a:lnTo>
                      <a:lnTo>
                        <a:pt x="700877" y="838504"/>
                      </a:lnTo>
                      <a:lnTo>
                        <a:pt x="707227" y="857554"/>
                      </a:lnTo>
                      <a:cubicBezTo>
                        <a:pt x="709344" y="880837"/>
                        <a:pt x="710677" y="904205"/>
                        <a:pt x="713577" y="927404"/>
                      </a:cubicBezTo>
                      <a:cubicBezTo>
                        <a:pt x="717880" y="961831"/>
                        <a:pt x="718597" y="951325"/>
                        <a:pt x="726277" y="978204"/>
                      </a:cubicBezTo>
                      <a:cubicBezTo>
                        <a:pt x="728675" y="986595"/>
                        <a:pt x="730119" y="995245"/>
                        <a:pt x="732627" y="1003604"/>
                      </a:cubicBezTo>
                      <a:cubicBezTo>
                        <a:pt x="736474" y="1016426"/>
                        <a:pt x="741094" y="1029004"/>
                        <a:pt x="745327" y="1041704"/>
                      </a:cubicBezTo>
                      <a:cubicBezTo>
                        <a:pt x="747444" y="1048054"/>
                        <a:pt x="745327" y="1058637"/>
                        <a:pt x="751677" y="1060754"/>
                      </a:cubicBezTo>
                      <a:lnTo>
                        <a:pt x="770727" y="1067104"/>
                      </a:lnTo>
                      <a:cubicBezTo>
                        <a:pt x="779194" y="1064987"/>
                        <a:pt x="794298" y="1069288"/>
                        <a:pt x="796127" y="1060754"/>
                      </a:cubicBezTo>
                      <a:cubicBezTo>
                        <a:pt x="805079" y="1018977"/>
                        <a:pt x="794668" y="992878"/>
                        <a:pt x="783427" y="959154"/>
                      </a:cubicBezTo>
                      <a:cubicBezTo>
                        <a:pt x="783886" y="952266"/>
                        <a:pt x="764835" y="858536"/>
                        <a:pt x="808827" y="851204"/>
                      </a:cubicBezTo>
                      <a:cubicBezTo>
                        <a:pt x="815429" y="850104"/>
                        <a:pt x="821527" y="855437"/>
                        <a:pt x="827877" y="857554"/>
                      </a:cubicBezTo>
                      <a:cubicBezTo>
                        <a:pt x="853478" y="895955"/>
                        <a:pt x="831950" y="857510"/>
                        <a:pt x="846927" y="927404"/>
                      </a:cubicBezTo>
                      <a:cubicBezTo>
                        <a:pt x="862573" y="1000421"/>
                        <a:pt x="851897" y="938587"/>
                        <a:pt x="872327" y="984554"/>
                      </a:cubicBezTo>
                      <a:cubicBezTo>
                        <a:pt x="877764" y="996787"/>
                        <a:pt x="877601" y="1011515"/>
                        <a:pt x="885027" y="1022654"/>
                      </a:cubicBezTo>
                      <a:lnTo>
                        <a:pt x="935827" y="1098854"/>
                      </a:lnTo>
                      <a:lnTo>
                        <a:pt x="948527" y="1117904"/>
                      </a:lnTo>
                      <a:lnTo>
                        <a:pt x="961227" y="1136954"/>
                      </a:lnTo>
                      <a:cubicBezTo>
                        <a:pt x="969694" y="1134837"/>
                        <a:pt x="979812" y="1136056"/>
                        <a:pt x="986627" y="1130604"/>
                      </a:cubicBezTo>
                      <a:cubicBezTo>
                        <a:pt x="991854" y="1126423"/>
                        <a:pt x="988796" y="1116781"/>
                        <a:pt x="992977" y="1111554"/>
                      </a:cubicBezTo>
                      <a:cubicBezTo>
                        <a:pt x="1001929" y="1100363"/>
                        <a:pt x="1018528" y="1096687"/>
                        <a:pt x="1031077" y="1092504"/>
                      </a:cubicBezTo>
                      <a:cubicBezTo>
                        <a:pt x="1045894" y="1094621"/>
                        <a:pt x="1060851" y="1095919"/>
                        <a:pt x="1075527" y="1098854"/>
                      </a:cubicBezTo>
                      <a:cubicBezTo>
                        <a:pt x="1082091" y="1100167"/>
                        <a:pt x="1087884" y="1105204"/>
                        <a:pt x="1094577" y="1105204"/>
                      </a:cubicBezTo>
                      <a:cubicBezTo>
                        <a:pt x="1103304" y="1105204"/>
                        <a:pt x="1111510" y="1100971"/>
                        <a:pt x="1119977" y="1098854"/>
                      </a:cubicBezTo>
                      <a:cubicBezTo>
                        <a:pt x="1124210" y="1086154"/>
                        <a:pt x="1125251" y="1071893"/>
                        <a:pt x="1132677" y="1060754"/>
                      </a:cubicBezTo>
                      <a:cubicBezTo>
                        <a:pt x="1136910" y="1054404"/>
                        <a:pt x="1141964" y="1048530"/>
                        <a:pt x="1145377" y="1041704"/>
                      </a:cubicBezTo>
                      <a:cubicBezTo>
                        <a:pt x="1148370" y="1035717"/>
                        <a:pt x="1148014" y="1028223"/>
                        <a:pt x="1151727" y="1022654"/>
                      </a:cubicBezTo>
                      <a:cubicBezTo>
                        <a:pt x="1156708" y="1015182"/>
                        <a:pt x="1164427" y="1009954"/>
                        <a:pt x="1170777" y="1003604"/>
                      </a:cubicBezTo>
                      <a:cubicBezTo>
                        <a:pt x="1179348" y="943610"/>
                        <a:pt x="1186054" y="917420"/>
                        <a:pt x="1170777" y="844854"/>
                      </a:cubicBezTo>
                      <a:cubicBezTo>
                        <a:pt x="1169398" y="838304"/>
                        <a:pt x="1158077" y="840621"/>
                        <a:pt x="1151727" y="838504"/>
                      </a:cubicBezTo>
                      <a:cubicBezTo>
                        <a:pt x="1147494" y="832154"/>
                        <a:pt x="1139718" y="827054"/>
                        <a:pt x="1139027" y="819454"/>
                      </a:cubicBezTo>
                      <a:cubicBezTo>
                        <a:pt x="1137482" y="802459"/>
                        <a:pt x="1139039" y="784499"/>
                        <a:pt x="1145377" y="768654"/>
                      </a:cubicBezTo>
                      <a:cubicBezTo>
                        <a:pt x="1148211" y="761568"/>
                        <a:pt x="1157023" y="757805"/>
                        <a:pt x="1164427" y="755954"/>
                      </a:cubicBezTo>
                      <a:cubicBezTo>
                        <a:pt x="1183022" y="751305"/>
                        <a:pt x="1202527" y="751721"/>
                        <a:pt x="1221577" y="749604"/>
                      </a:cubicBezTo>
                      <a:cubicBezTo>
                        <a:pt x="1233939" y="712518"/>
                        <a:pt x="1218254" y="746577"/>
                        <a:pt x="1246977" y="717854"/>
                      </a:cubicBezTo>
                      <a:cubicBezTo>
                        <a:pt x="1252373" y="712458"/>
                        <a:pt x="1253718" y="703572"/>
                        <a:pt x="1259677" y="698804"/>
                      </a:cubicBezTo>
                      <a:cubicBezTo>
                        <a:pt x="1266186" y="693597"/>
                        <a:pt x="1308896" y="686420"/>
                        <a:pt x="1310477" y="686104"/>
                      </a:cubicBezTo>
                      <a:cubicBezTo>
                        <a:pt x="1323436" y="647226"/>
                        <a:pt x="1322908" y="657150"/>
                        <a:pt x="1310477" y="590854"/>
                      </a:cubicBezTo>
                      <a:cubicBezTo>
                        <a:pt x="1308733" y="581550"/>
                        <a:pt x="1301506" y="574155"/>
                        <a:pt x="1297777" y="565454"/>
                      </a:cubicBezTo>
                      <a:cubicBezTo>
                        <a:pt x="1295140" y="559302"/>
                        <a:pt x="1293544" y="552754"/>
                        <a:pt x="1291427" y="546404"/>
                      </a:cubicBezTo>
                      <a:cubicBezTo>
                        <a:pt x="1293544" y="523121"/>
                        <a:pt x="1290384" y="498734"/>
                        <a:pt x="1297777" y="476554"/>
                      </a:cubicBezTo>
                      <a:cubicBezTo>
                        <a:pt x="1299894" y="470204"/>
                        <a:pt x="1310134" y="470204"/>
                        <a:pt x="1316827" y="470204"/>
                      </a:cubicBezTo>
                      <a:cubicBezTo>
                        <a:pt x="1323520" y="470204"/>
                        <a:pt x="1329890" y="473561"/>
                        <a:pt x="1335877" y="476554"/>
                      </a:cubicBezTo>
                      <a:cubicBezTo>
                        <a:pt x="1353558" y="485395"/>
                        <a:pt x="1359933" y="494260"/>
                        <a:pt x="1373977" y="508304"/>
                      </a:cubicBezTo>
                      <a:cubicBezTo>
                        <a:pt x="1388794" y="504071"/>
                        <a:pt x="1404436" y="502062"/>
                        <a:pt x="1418427" y="495604"/>
                      </a:cubicBezTo>
                      <a:cubicBezTo>
                        <a:pt x="1507775" y="454366"/>
                        <a:pt x="1416569" y="480194"/>
                        <a:pt x="1481927" y="463854"/>
                      </a:cubicBezTo>
                      <a:cubicBezTo>
                        <a:pt x="1488277" y="465971"/>
                        <a:pt x="1496244" y="465471"/>
                        <a:pt x="1500977" y="470204"/>
                      </a:cubicBezTo>
                      <a:cubicBezTo>
                        <a:pt x="1508824" y="478051"/>
                        <a:pt x="1516232" y="503269"/>
                        <a:pt x="1520027" y="514654"/>
                      </a:cubicBezTo>
                      <a:cubicBezTo>
                        <a:pt x="1551911" y="466828"/>
                        <a:pt x="1514474" y="527611"/>
                        <a:pt x="1539077" y="470204"/>
                      </a:cubicBezTo>
                      <a:cubicBezTo>
                        <a:pt x="1542083" y="463189"/>
                        <a:pt x="1547544" y="457504"/>
                        <a:pt x="1551777" y="451154"/>
                      </a:cubicBezTo>
                      <a:cubicBezTo>
                        <a:pt x="1560244" y="453271"/>
                        <a:pt x="1573566" y="449559"/>
                        <a:pt x="1577177" y="457504"/>
                      </a:cubicBezTo>
                      <a:cubicBezTo>
                        <a:pt x="1585980" y="476870"/>
                        <a:pt x="1580889" y="499896"/>
                        <a:pt x="1583527" y="521004"/>
                      </a:cubicBezTo>
                      <a:cubicBezTo>
                        <a:pt x="1584454" y="528419"/>
                        <a:pt x="1591403" y="573247"/>
                        <a:pt x="1596227" y="584504"/>
                      </a:cubicBezTo>
                      <a:cubicBezTo>
                        <a:pt x="1612035" y="621390"/>
                        <a:pt x="1607044" y="585556"/>
                        <a:pt x="1615277" y="622604"/>
                      </a:cubicBezTo>
                      <a:cubicBezTo>
                        <a:pt x="1618070" y="635173"/>
                        <a:pt x="1617556" y="648490"/>
                        <a:pt x="1621627" y="660704"/>
                      </a:cubicBezTo>
                      <a:cubicBezTo>
                        <a:pt x="1624040" y="667944"/>
                        <a:pt x="1630914" y="672928"/>
                        <a:pt x="1634327" y="679754"/>
                      </a:cubicBezTo>
                      <a:cubicBezTo>
                        <a:pt x="1637320" y="685741"/>
                        <a:pt x="1637684" y="692817"/>
                        <a:pt x="1640677" y="698804"/>
                      </a:cubicBezTo>
                      <a:cubicBezTo>
                        <a:pt x="1644090" y="705630"/>
                        <a:pt x="1649591" y="711228"/>
                        <a:pt x="1653377" y="717854"/>
                      </a:cubicBezTo>
                      <a:cubicBezTo>
                        <a:pt x="1658073" y="726073"/>
                        <a:pt x="1661207" y="735137"/>
                        <a:pt x="1666077" y="743254"/>
                      </a:cubicBezTo>
                      <a:cubicBezTo>
                        <a:pt x="1673930" y="756342"/>
                        <a:pt x="1691477" y="781354"/>
                        <a:pt x="1691477" y="781354"/>
                      </a:cubicBezTo>
                      <a:cubicBezTo>
                        <a:pt x="1689360" y="804637"/>
                        <a:pt x="1692520" y="829024"/>
                        <a:pt x="1685127" y="851204"/>
                      </a:cubicBezTo>
                      <a:cubicBezTo>
                        <a:pt x="1683010" y="857554"/>
                        <a:pt x="1670810" y="852821"/>
                        <a:pt x="1666077" y="857554"/>
                      </a:cubicBezTo>
                      <a:cubicBezTo>
                        <a:pt x="1661344" y="862287"/>
                        <a:pt x="1661844" y="870254"/>
                        <a:pt x="1659727" y="876604"/>
                      </a:cubicBezTo>
                      <a:cubicBezTo>
                        <a:pt x="1661844" y="929521"/>
                        <a:pt x="1662873" y="982492"/>
                        <a:pt x="1666077" y="1035354"/>
                      </a:cubicBezTo>
                      <a:cubicBezTo>
                        <a:pt x="1666983" y="1050299"/>
                        <a:pt x="1669492" y="1086633"/>
                        <a:pt x="1678777" y="1105204"/>
                      </a:cubicBezTo>
                      <a:cubicBezTo>
                        <a:pt x="1682190" y="1112030"/>
                        <a:pt x="1687244" y="1117904"/>
                        <a:pt x="1691477" y="1124254"/>
                      </a:cubicBezTo>
                      <a:cubicBezTo>
                        <a:pt x="1691949" y="1126141"/>
                        <a:pt x="1700821" y="1164389"/>
                        <a:pt x="1704177" y="1168704"/>
                      </a:cubicBezTo>
                      <a:cubicBezTo>
                        <a:pt x="1715204" y="1182881"/>
                        <a:pt x="1742277" y="1206804"/>
                        <a:pt x="1742277" y="1206804"/>
                      </a:cubicBezTo>
                      <a:cubicBezTo>
                        <a:pt x="1745827" y="1221003"/>
                        <a:pt x="1755143" y="1261028"/>
                        <a:pt x="1761327" y="1270304"/>
                      </a:cubicBezTo>
                      <a:cubicBezTo>
                        <a:pt x="1765560" y="1276654"/>
                        <a:pt x="1769141" y="1283491"/>
                        <a:pt x="1774027" y="1289354"/>
                      </a:cubicBezTo>
                      <a:cubicBezTo>
                        <a:pt x="1779776" y="1296253"/>
                        <a:pt x="1786727" y="1302054"/>
                        <a:pt x="1793077" y="1308404"/>
                      </a:cubicBezTo>
                      <a:cubicBezTo>
                        <a:pt x="1808190" y="1353744"/>
                        <a:pt x="1798351" y="1335365"/>
                        <a:pt x="1818477" y="1365554"/>
                      </a:cubicBezTo>
                      <a:cubicBezTo>
                        <a:pt x="1820594" y="1374021"/>
                        <a:pt x="1822429" y="1382563"/>
                        <a:pt x="1824827" y="1390954"/>
                      </a:cubicBezTo>
                      <a:cubicBezTo>
                        <a:pt x="1826666" y="1397390"/>
                        <a:pt x="1830014" y="1403412"/>
                        <a:pt x="1831177" y="1410004"/>
                      </a:cubicBezTo>
                      <a:cubicBezTo>
                        <a:pt x="1836379" y="1439483"/>
                        <a:pt x="1836617" y="1469864"/>
                        <a:pt x="1843877" y="1498904"/>
                      </a:cubicBezTo>
                      <a:cubicBezTo>
                        <a:pt x="1845994" y="1507371"/>
                        <a:pt x="1846789" y="1516282"/>
                        <a:pt x="1850227" y="1524304"/>
                      </a:cubicBezTo>
                      <a:cubicBezTo>
                        <a:pt x="1866035" y="1561190"/>
                        <a:pt x="1861044" y="1525356"/>
                        <a:pt x="1869277" y="1562404"/>
                      </a:cubicBezTo>
                      <a:cubicBezTo>
                        <a:pt x="1878598" y="1604349"/>
                        <a:pt x="1874473" y="1610130"/>
                        <a:pt x="1881977" y="1657654"/>
                      </a:cubicBezTo>
                      <a:cubicBezTo>
                        <a:pt x="1904984" y="1803365"/>
                        <a:pt x="1886483" y="1639215"/>
                        <a:pt x="1901027" y="1784654"/>
                      </a:cubicBezTo>
                      <a:cubicBezTo>
                        <a:pt x="1898910" y="1791004"/>
                        <a:pt x="1899904" y="1799523"/>
                        <a:pt x="1894677" y="1803704"/>
                      </a:cubicBezTo>
                      <a:cubicBezTo>
                        <a:pt x="1887862" y="1809156"/>
                        <a:pt x="1872715" y="1802032"/>
                        <a:pt x="1869277" y="1810054"/>
                      </a:cubicBezTo>
                      <a:cubicBezTo>
                        <a:pt x="1868151" y="1812680"/>
                        <a:pt x="1878544" y="1865544"/>
                        <a:pt x="1881977" y="1873554"/>
                      </a:cubicBezTo>
                      <a:cubicBezTo>
                        <a:pt x="1884983" y="1880569"/>
                        <a:pt x="1891577" y="1885630"/>
                        <a:pt x="1894677" y="1892604"/>
                      </a:cubicBezTo>
                      <a:cubicBezTo>
                        <a:pt x="1906749" y="1919767"/>
                        <a:pt x="1906339" y="1930245"/>
                        <a:pt x="1913727" y="1956104"/>
                      </a:cubicBezTo>
                      <a:cubicBezTo>
                        <a:pt x="1931947" y="2019873"/>
                        <a:pt x="1906576" y="1921149"/>
                        <a:pt x="1926427" y="2000554"/>
                      </a:cubicBezTo>
                      <a:cubicBezTo>
                        <a:pt x="1922591" y="2050421"/>
                        <a:pt x="1924182" y="2073032"/>
                        <a:pt x="1913727" y="2114854"/>
                      </a:cubicBezTo>
                      <a:cubicBezTo>
                        <a:pt x="1912104" y="2121348"/>
                        <a:pt x="1909494" y="2127554"/>
                        <a:pt x="1907377" y="2133904"/>
                      </a:cubicBezTo>
                      <a:cubicBezTo>
                        <a:pt x="1909494" y="2176237"/>
                        <a:pt x="1910596" y="2218634"/>
                        <a:pt x="1913727" y="2260904"/>
                      </a:cubicBezTo>
                      <a:cubicBezTo>
                        <a:pt x="1914833" y="2275830"/>
                        <a:pt x="1917142" y="2290678"/>
                        <a:pt x="1920077" y="2305354"/>
                      </a:cubicBezTo>
                      <a:cubicBezTo>
                        <a:pt x="1923500" y="2322470"/>
                        <a:pt x="1932777" y="2356154"/>
                        <a:pt x="1932777" y="2356154"/>
                      </a:cubicBezTo>
                      <a:cubicBezTo>
                        <a:pt x="1934477" y="2371450"/>
                        <a:pt x="1942568" y="2446649"/>
                        <a:pt x="1945477" y="2464104"/>
                      </a:cubicBezTo>
                      <a:cubicBezTo>
                        <a:pt x="1946912" y="2472712"/>
                        <a:pt x="1950115" y="2480946"/>
                        <a:pt x="1951827" y="2489504"/>
                      </a:cubicBezTo>
                      <a:cubicBezTo>
                        <a:pt x="1954352" y="2502129"/>
                        <a:pt x="1956060" y="2514904"/>
                        <a:pt x="1958177" y="2527604"/>
                      </a:cubicBezTo>
                      <a:cubicBezTo>
                        <a:pt x="1956060" y="2536071"/>
                        <a:pt x="1957998" y="2546833"/>
                        <a:pt x="1951827" y="2553004"/>
                      </a:cubicBezTo>
                      <a:cubicBezTo>
                        <a:pt x="1907973" y="2596858"/>
                        <a:pt x="1938360" y="2523556"/>
                        <a:pt x="1920077" y="2578404"/>
                      </a:cubicBezTo>
                      <a:cubicBezTo>
                        <a:pt x="1873301" y="2566710"/>
                        <a:pt x="1905186" y="2583070"/>
                        <a:pt x="1888327" y="2521254"/>
                      </a:cubicBezTo>
                      <a:cubicBezTo>
                        <a:pt x="1883623" y="2504007"/>
                        <a:pt x="1869747" y="2498284"/>
                        <a:pt x="1856577" y="2489504"/>
                      </a:cubicBezTo>
                      <a:cubicBezTo>
                        <a:pt x="1852344" y="2483154"/>
                        <a:pt x="1851361" y="2471951"/>
                        <a:pt x="1843877" y="2470454"/>
                      </a:cubicBezTo>
                      <a:cubicBezTo>
                        <a:pt x="1836393" y="2468957"/>
                        <a:pt x="1832382" y="2482075"/>
                        <a:pt x="1824827" y="2483154"/>
                      </a:cubicBezTo>
                      <a:cubicBezTo>
                        <a:pt x="1816187" y="2484388"/>
                        <a:pt x="1807786" y="2479312"/>
                        <a:pt x="1799427" y="2476804"/>
                      </a:cubicBezTo>
                      <a:cubicBezTo>
                        <a:pt x="1758209" y="2464439"/>
                        <a:pt x="1770116" y="2469963"/>
                        <a:pt x="1742277" y="2451404"/>
                      </a:cubicBezTo>
                      <a:cubicBezTo>
                        <a:pt x="1725931" y="2426885"/>
                        <a:pt x="1730061" y="2437708"/>
                        <a:pt x="1723227" y="2406954"/>
                      </a:cubicBezTo>
                      <a:cubicBezTo>
                        <a:pt x="1720886" y="2396418"/>
                        <a:pt x="1722232" y="2384575"/>
                        <a:pt x="1716877" y="2375204"/>
                      </a:cubicBezTo>
                      <a:cubicBezTo>
                        <a:pt x="1713091" y="2368578"/>
                        <a:pt x="1704177" y="2366737"/>
                        <a:pt x="1697827" y="2362504"/>
                      </a:cubicBezTo>
                      <a:cubicBezTo>
                        <a:pt x="1691477" y="2364621"/>
                        <a:pt x="1684764" y="2365861"/>
                        <a:pt x="1678777" y="2368854"/>
                      </a:cubicBezTo>
                      <a:cubicBezTo>
                        <a:pt x="1661096" y="2377695"/>
                        <a:pt x="1654721" y="2386560"/>
                        <a:pt x="1640677" y="2400604"/>
                      </a:cubicBezTo>
                      <a:cubicBezTo>
                        <a:pt x="1657010" y="2449603"/>
                        <a:pt x="1643339" y="2387942"/>
                        <a:pt x="1583527" y="2426004"/>
                      </a:cubicBezTo>
                      <a:cubicBezTo>
                        <a:pt x="1572665" y="2432916"/>
                        <a:pt x="1581248" y="2451890"/>
                        <a:pt x="1577177" y="2464104"/>
                      </a:cubicBezTo>
                      <a:cubicBezTo>
                        <a:pt x="1574764" y="2471344"/>
                        <a:pt x="1567890" y="2476328"/>
                        <a:pt x="1564477" y="2483154"/>
                      </a:cubicBezTo>
                      <a:cubicBezTo>
                        <a:pt x="1561484" y="2489141"/>
                        <a:pt x="1559966" y="2495768"/>
                        <a:pt x="1558127" y="2502204"/>
                      </a:cubicBezTo>
                      <a:cubicBezTo>
                        <a:pt x="1552807" y="2520823"/>
                        <a:pt x="1545756" y="2557582"/>
                        <a:pt x="1539077" y="2572054"/>
                      </a:cubicBezTo>
                      <a:cubicBezTo>
                        <a:pt x="1532681" y="2585913"/>
                        <a:pt x="1518504" y="2595674"/>
                        <a:pt x="1513677" y="2610154"/>
                      </a:cubicBezTo>
                      <a:lnTo>
                        <a:pt x="1507327" y="2629204"/>
                      </a:lnTo>
                      <a:cubicBezTo>
                        <a:pt x="1509444" y="2639787"/>
                        <a:pt x="1507404" y="2652171"/>
                        <a:pt x="1513677" y="2660954"/>
                      </a:cubicBezTo>
                      <a:cubicBezTo>
                        <a:pt x="1518581" y="2667820"/>
                        <a:pt x="1548823" y="2676903"/>
                        <a:pt x="1558127" y="2680004"/>
                      </a:cubicBezTo>
                      <a:cubicBezTo>
                        <a:pt x="1566594" y="2692704"/>
                        <a:pt x="1578700" y="2703624"/>
                        <a:pt x="1583527" y="2718104"/>
                      </a:cubicBezTo>
                      <a:cubicBezTo>
                        <a:pt x="1601695" y="2772608"/>
                        <a:pt x="1573876" y="2685849"/>
                        <a:pt x="1596227" y="2775254"/>
                      </a:cubicBezTo>
                      <a:cubicBezTo>
                        <a:pt x="1599474" y="2788241"/>
                        <a:pt x="1604694" y="2800654"/>
                        <a:pt x="1608927" y="2813354"/>
                      </a:cubicBezTo>
                      <a:lnTo>
                        <a:pt x="1615277" y="2832404"/>
                      </a:lnTo>
                      <a:cubicBezTo>
                        <a:pt x="1617394" y="2838754"/>
                        <a:pt x="1617914" y="2845885"/>
                        <a:pt x="1621627" y="2851454"/>
                      </a:cubicBezTo>
                      <a:cubicBezTo>
                        <a:pt x="1625860" y="2857804"/>
                        <a:pt x="1630914" y="2863678"/>
                        <a:pt x="1634327" y="2870504"/>
                      </a:cubicBezTo>
                      <a:cubicBezTo>
                        <a:pt x="1637320" y="2876491"/>
                        <a:pt x="1638327" y="2883287"/>
                        <a:pt x="1640677" y="2889554"/>
                      </a:cubicBezTo>
                      <a:cubicBezTo>
                        <a:pt x="1644679" y="2900227"/>
                        <a:pt x="1649144" y="2910721"/>
                        <a:pt x="1653377" y="2921304"/>
                      </a:cubicBezTo>
                      <a:cubicBezTo>
                        <a:pt x="1658367" y="2951243"/>
                        <a:pt x="1658499" y="2958280"/>
                        <a:pt x="1666077" y="2984804"/>
                      </a:cubicBezTo>
                      <a:cubicBezTo>
                        <a:pt x="1667916" y="2991240"/>
                        <a:pt x="1675420" y="3009841"/>
                        <a:pt x="1672427" y="3003854"/>
                      </a:cubicBezTo>
                      <a:cubicBezTo>
                        <a:pt x="1667329" y="2993659"/>
                        <a:pt x="1663729" y="2982777"/>
                        <a:pt x="1659727" y="2972104"/>
                      </a:cubicBezTo>
                      <a:cubicBezTo>
                        <a:pt x="1657377" y="2965837"/>
                        <a:pt x="1656628" y="2958905"/>
                        <a:pt x="1653377" y="2953054"/>
                      </a:cubicBezTo>
                      <a:cubicBezTo>
                        <a:pt x="1645964" y="2939711"/>
                        <a:pt x="1636444" y="2927654"/>
                        <a:pt x="1627977" y="2914954"/>
                      </a:cubicBezTo>
                      <a:cubicBezTo>
                        <a:pt x="1623744" y="2908604"/>
                        <a:pt x="1620673" y="2901300"/>
                        <a:pt x="1615277" y="2895904"/>
                      </a:cubicBezTo>
                      <a:lnTo>
                        <a:pt x="1596227" y="2876854"/>
                      </a:lnTo>
                      <a:cubicBezTo>
                        <a:pt x="1594110" y="2870504"/>
                        <a:pt x="1593128" y="2863655"/>
                        <a:pt x="1589877" y="2857804"/>
                      </a:cubicBezTo>
                      <a:cubicBezTo>
                        <a:pt x="1582464" y="2844461"/>
                        <a:pt x="1569304" y="2834184"/>
                        <a:pt x="1564477" y="2819704"/>
                      </a:cubicBezTo>
                      <a:cubicBezTo>
                        <a:pt x="1548516" y="2771821"/>
                        <a:pt x="1570046" y="2830843"/>
                        <a:pt x="1545427" y="2781604"/>
                      </a:cubicBezTo>
                      <a:cubicBezTo>
                        <a:pt x="1542434" y="2775617"/>
                        <a:pt x="1542328" y="2768405"/>
                        <a:pt x="1539077" y="2762554"/>
                      </a:cubicBezTo>
                      <a:cubicBezTo>
                        <a:pt x="1517288" y="2723333"/>
                        <a:pt x="1522455" y="2730306"/>
                        <a:pt x="1494627" y="2711754"/>
                      </a:cubicBezTo>
                      <a:cubicBezTo>
                        <a:pt x="1492510" y="2705404"/>
                        <a:pt x="1491990" y="2698273"/>
                        <a:pt x="1488277" y="2692704"/>
                      </a:cubicBezTo>
                      <a:cubicBezTo>
                        <a:pt x="1474363" y="2671833"/>
                        <a:pt x="1467748" y="2675596"/>
                        <a:pt x="1450177" y="2660954"/>
                      </a:cubicBezTo>
                      <a:cubicBezTo>
                        <a:pt x="1401284" y="2620210"/>
                        <a:pt x="1459375" y="2660736"/>
                        <a:pt x="1412077" y="2629204"/>
                      </a:cubicBezTo>
                      <a:cubicBezTo>
                        <a:pt x="1407844" y="2622854"/>
                        <a:pt x="1402790" y="2616980"/>
                        <a:pt x="1399377" y="2610154"/>
                      </a:cubicBezTo>
                      <a:cubicBezTo>
                        <a:pt x="1383295" y="2577989"/>
                        <a:pt x="1396658" y="2543901"/>
                        <a:pt x="1399377" y="2508554"/>
                      </a:cubicBezTo>
                      <a:cubicBezTo>
                        <a:pt x="1397260" y="2497971"/>
                        <a:pt x="1397854" y="2486457"/>
                        <a:pt x="1393027" y="2476804"/>
                      </a:cubicBezTo>
                      <a:cubicBezTo>
                        <a:pt x="1389011" y="2468772"/>
                        <a:pt x="1379726" y="2464653"/>
                        <a:pt x="1373977" y="2457754"/>
                      </a:cubicBezTo>
                      <a:cubicBezTo>
                        <a:pt x="1369091" y="2451891"/>
                        <a:pt x="1364690" y="2445530"/>
                        <a:pt x="1361277" y="2438704"/>
                      </a:cubicBezTo>
                      <a:cubicBezTo>
                        <a:pt x="1358284" y="2432717"/>
                        <a:pt x="1356688" y="2426112"/>
                        <a:pt x="1354927" y="2419654"/>
                      </a:cubicBezTo>
                      <a:cubicBezTo>
                        <a:pt x="1333442" y="2340875"/>
                        <a:pt x="1350493" y="2393652"/>
                        <a:pt x="1335877" y="2349804"/>
                      </a:cubicBezTo>
                      <a:cubicBezTo>
                        <a:pt x="1352421" y="2250543"/>
                        <a:pt x="1350908" y="2299249"/>
                        <a:pt x="1342227" y="2203754"/>
                      </a:cubicBezTo>
                      <a:cubicBezTo>
                        <a:pt x="1333760" y="2205871"/>
                        <a:pt x="1319163" y="2201695"/>
                        <a:pt x="1316827" y="2210104"/>
                      </a:cubicBezTo>
                      <a:cubicBezTo>
                        <a:pt x="1307180" y="2244835"/>
                        <a:pt x="1313740" y="2282156"/>
                        <a:pt x="1310477" y="2318054"/>
                      </a:cubicBezTo>
                      <a:cubicBezTo>
                        <a:pt x="1309500" y="2328803"/>
                        <a:pt x="1306468" y="2339268"/>
                        <a:pt x="1304127" y="2349804"/>
                      </a:cubicBezTo>
                      <a:cubicBezTo>
                        <a:pt x="1302234" y="2358323"/>
                        <a:pt x="1303229" y="2368389"/>
                        <a:pt x="1297777" y="2375204"/>
                      </a:cubicBezTo>
                      <a:cubicBezTo>
                        <a:pt x="1293596" y="2380431"/>
                        <a:pt x="1285077" y="2379437"/>
                        <a:pt x="1278727" y="2381554"/>
                      </a:cubicBezTo>
                      <a:cubicBezTo>
                        <a:pt x="1266027" y="2379437"/>
                        <a:pt x="1251806" y="2381592"/>
                        <a:pt x="1240627" y="2375204"/>
                      </a:cubicBezTo>
                      <a:cubicBezTo>
                        <a:pt x="1234815" y="2371883"/>
                        <a:pt x="1234277" y="2362847"/>
                        <a:pt x="1234277" y="2356154"/>
                      </a:cubicBezTo>
                      <a:cubicBezTo>
                        <a:pt x="1234277" y="2328709"/>
                        <a:pt x="1241966" y="2327903"/>
                        <a:pt x="1246977" y="2305354"/>
                      </a:cubicBezTo>
                      <a:cubicBezTo>
                        <a:pt x="1249770" y="2292785"/>
                        <a:pt x="1251210" y="2279954"/>
                        <a:pt x="1253327" y="2267254"/>
                      </a:cubicBezTo>
                      <a:cubicBezTo>
                        <a:pt x="1251210" y="2246087"/>
                        <a:pt x="1254247" y="2223746"/>
                        <a:pt x="1246977" y="2203754"/>
                      </a:cubicBezTo>
                      <a:cubicBezTo>
                        <a:pt x="1244690" y="2197464"/>
                        <a:pt x="1230413" y="2203619"/>
                        <a:pt x="1227927" y="2197404"/>
                      </a:cubicBezTo>
                      <a:cubicBezTo>
                        <a:pt x="1224686" y="2189301"/>
                        <a:pt x="1231769" y="2180363"/>
                        <a:pt x="1234277" y="2172004"/>
                      </a:cubicBezTo>
                      <a:cubicBezTo>
                        <a:pt x="1238124" y="2159182"/>
                        <a:pt x="1242744" y="2146604"/>
                        <a:pt x="1246977" y="2133904"/>
                      </a:cubicBezTo>
                      <a:cubicBezTo>
                        <a:pt x="1249094" y="2127554"/>
                        <a:pt x="1249614" y="2120423"/>
                        <a:pt x="1253327" y="2114854"/>
                      </a:cubicBezTo>
                      <a:cubicBezTo>
                        <a:pt x="1257560" y="2108504"/>
                        <a:pt x="1262614" y="2102630"/>
                        <a:pt x="1266027" y="2095804"/>
                      </a:cubicBezTo>
                      <a:cubicBezTo>
                        <a:pt x="1292317" y="2043224"/>
                        <a:pt x="1248681" y="2112299"/>
                        <a:pt x="1285077" y="2057704"/>
                      </a:cubicBezTo>
                      <a:cubicBezTo>
                        <a:pt x="1277208" y="1979016"/>
                        <a:pt x="1290527" y="2011904"/>
                        <a:pt x="1253327" y="1956104"/>
                      </a:cubicBezTo>
                      <a:lnTo>
                        <a:pt x="1240627" y="1937054"/>
                      </a:lnTo>
                      <a:lnTo>
                        <a:pt x="1227927" y="1918004"/>
                      </a:lnTo>
                      <a:cubicBezTo>
                        <a:pt x="1225810" y="1903187"/>
                        <a:pt x="1225878" y="1887890"/>
                        <a:pt x="1221577" y="1873554"/>
                      </a:cubicBezTo>
                      <a:cubicBezTo>
                        <a:pt x="1219384" y="1866244"/>
                        <a:pt x="1211977" y="1861478"/>
                        <a:pt x="1208877" y="1854504"/>
                      </a:cubicBezTo>
                      <a:cubicBezTo>
                        <a:pt x="1203440" y="1842271"/>
                        <a:pt x="1200410" y="1829104"/>
                        <a:pt x="1196177" y="1816404"/>
                      </a:cubicBezTo>
                      <a:cubicBezTo>
                        <a:pt x="1190736" y="1800082"/>
                        <a:pt x="1186666" y="1789496"/>
                        <a:pt x="1183477" y="1771954"/>
                      </a:cubicBezTo>
                      <a:cubicBezTo>
                        <a:pt x="1180800" y="1757228"/>
                        <a:pt x="1181428" y="1741840"/>
                        <a:pt x="1177127" y="1727504"/>
                      </a:cubicBezTo>
                      <a:cubicBezTo>
                        <a:pt x="1174934" y="1720194"/>
                        <a:pt x="1167840" y="1715280"/>
                        <a:pt x="1164427" y="1708454"/>
                      </a:cubicBezTo>
                      <a:cubicBezTo>
                        <a:pt x="1161434" y="1702467"/>
                        <a:pt x="1161070" y="1695391"/>
                        <a:pt x="1158077" y="1689404"/>
                      </a:cubicBezTo>
                      <a:cubicBezTo>
                        <a:pt x="1137228" y="1647706"/>
                        <a:pt x="1149059" y="1697784"/>
                        <a:pt x="1132677" y="1632254"/>
                      </a:cubicBezTo>
                      <a:cubicBezTo>
                        <a:pt x="1123080" y="1593867"/>
                        <a:pt x="1129087" y="1615133"/>
                        <a:pt x="1113627" y="1568754"/>
                      </a:cubicBezTo>
                      <a:cubicBezTo>
                        <a:pt x="1111510" y="1562404"/>
                        <a:pt x="1110270" y="1555691"/>
                        <a:pt x="1107277" y="1549704"/>
                      </a:cubicBezTo>
                      <a:cubicBezTo>
                        <a:pt x="1103044" y="1541237"/>
                        <a:pt x="1098093" y="1533093"/>
                        <a:pt x="1094577" y="1524304"/>
                      </a:cubicBezTo>
                      <a:cubicBezTo>
                        <a:pt x="1089605" y="1511875"/>
                        <a:pt x="1089303" y="1497343"/>
                        <a:pt x="1081877" y="1486204"/>
                      </a:cubicBezTo>
                      <a:cubicBezTo>
                        <a:pt x="1025497" y="1401634"/>
                        <a:pt x="1106644" y="1526974"/>
                        <a:pt x="1062827" y="1448104"/>
                      </a:cubicBezTo>
                      <a:cubicBezTo>
                        <a:pt x="1055414" y="1434761"/>
                        <a:pt x="1045894" y="1422704"/>
                        <a:pt x="1037427" y="1410004"/>
                      </a:cubicBezTo>
                      <a:lnTo>
                        <a:pt x="1024727" y="1390954"/>
                      </a:lnTo>
                      <a:cubicBezTo>
                        <a:pt x="1009457" y="1368049"/>
                        <a:pt x="1000025" y="1351203"/>
                        <a:pt x="973927" y="1333804"/>
                      </a:cubicBezTo>
                      <a:cubicBezTo>
                        <a:pt x="961227" y="1325337"/>
                        <a:pt x="950635" y="1312106"/>
                        <a:pt x="935827" y="1308404"/>
                      </a:cubicBezTo>
                      <a:lnTo>
                        <a:pt x="910427" y="1302054"/>
                      </a:lnTo>
                      <a:cubicBezTo>
                        <a:pt x="904077" y="1297821"/>
                        <a:pt x="898003" y="1293140"/>
                        <a:pt x="891377" y="1289354"/>
                      </a:cubicBezTo>
                      <a:cubicBezTo>
                        <a:pt x="883158" y="1284658"/>
                        <a:pt x="873680" y="1282156"/>
                        <a:pt x="865977" y="1276654"/>
                      </a:cubicBezTo>
                      <a:cubicBezTo>
                        <a:pt x="858669" y="1271434"/>
                        <a:pt x="853826" y="1263353"/>
                        <a:pt x="846927" y="1257604"/>
                      </a:cubicBezTo>
                      <a:cubicBezTo>
                        <a:pt x="841064" y="1252718"/>
                        <a:pt x="834227" y="1249137"/>
                        <a:pt x="827877" y="1244904"/>
                      </a:cubicBezTo>
                      <a:cubicBezTo>
                        <a:pt x="832110" y="1257604"/>
                        <a:pt x="829438" y="1275578"/>
                        <a:pt x="840577" y="1283004"/>
                      </a:cubicBezTo>
                      <a:cubicBezTo>
                        <a:pt x="846927" y="1287237"/>
                        <a:pt x="853764" y="1290818"/>
                        <a:pt x="859627" y="1295704"/>
                      </a:cubicBezTo>
                      <a:cubicBezTo>
                        <a:pt x="866526" y="1301453"/>
                        <a:pt x="871205" y="1309773"/>
                        <a:pt x="878677" y="1314754"/>
                      </a:cubicBezTo>
                      <a:cubicBezTo>
                        <a:pt x="884246" y="1318467"/>
                        <a:pt x="891740" y="1318111"/>
                        <a:pt x="897727" y="1321104"/>
                      </a:cubicBezTo>
                      <a:cubicBezTo>
                        <a:pt x="908766" y="1326624"/>
                        <a:pt x="919064" y="1333528"/>
                        <a:pt x="929477" y="1340154"/>
                      </a:cubicBezTo>
                      <a:cubicBezTo>
                        <a:pt x="942354" y="1348349"/>
                        <a:pt x="956784" y="1354761"/>
                        <a:pt x="967577" y="1365554"/>
                      </a:cubicBezTo>
                      <a:cubicBezTo>
                        <a:pt x="973927" y="1371904"/>
                        <a:pt x="979155" y="1379623"/>
                        <a:pt x="986627" y="1384604"/>
                      </a:cubicBezTo>
                      <a:cubicBezTo>
                        <a:pt x="992196" y="1388317"/>
                        <a:pt x="999327" y="1388837"/>
                        <a:pt x="1005677" y="1390954"/>
                      </a:cubicBezTo>
                      <a:cubicBezTo>
                        <a:pt x="1009910" y="1397304"/>
                        <a:pt x="1012981" y="1404608"/>
                        <a:pt x="1018377" y="1410004"/>
                      </a:cubicBezTo>
                      <a:cubicBezTo>
                        <a:pt x="1023773" y="1415400"/>
                        <a:pt x="1032659" y="1416745"/>
                        <a:pt x="1037427" y="1422704"/>
                      </a:cubicBezTo>
                      <a:cubicBezTo>
                        <a:pt x="1041608" y="1427931"/>
                        <a:pt x="1040784" y="1435767"/>
                        <a:pt x="1043777" y="1441754"/>
                      </a:cubicBezTo>
                      <a:cubicBezTo>
                        <a:pt x="1057392" y="1468983"/>
                        <a:pt x="1055866" y="1454575"/>
                        <a:pt x="1075527" y="1479854"/>
                      </a:cubicBezTo>
                      <a:cubicBezTo>
                        <a:pt x="1084898" y="1491902"/>
                        <a:pt x="1115735" y="1521656"/>
                        <a:pt x="1100927" y="1517954"/>
                      </a:cubicBezTo>
                      <a:lnTo>
                        <a:pt x="1075527" y="1511604"/>
                      </a:lnTo>
                      <a:cubicBezTo>
                        <a:pt x="1069163" y="1492511"/>
                        <a:pt x="1070154" y="1489917"/>
                        <a:pt x="1056477" y="1473504"/>
                      </a:cubicBezTo>
                      <a:cubicBezTo>
                        <a:pt x="1050728" y="1466605"/>
                        <a:pt x="1043176" y="1461353"/>
                        <a:pt x="1037427" y="1454454"/>
                      </a:cubicBezTo>
                      <a:cubicBezTo>
                        <a:pt x="1032541" y="1448591"/>
                        <a:pt x="1029797" y="1441108"/>
                        <a:pt x="1024727" y="1435404"/>
                      </a:cubicBezTo>
                      <a:lnTo>
                        <a:pt x="967577" y="1378254"/>
                      </a:lnTo>
                      <a:cubicBezTo>
                        <a:pt x="961227" y="1371904"/>
                        <a:pt x="955999" y="1364185"/>
                        <a:pt x="948527" y="1359204"/>
                      </a:cubicBezTo>
                      <a:cubicBezTo>
                        <a:pt x="903632" y="1329274"/>
                        <a:pt x="959211" y="1366836"/>
                        <a:pt x="904077" y="1327454"/>
                      </a:cubicBezTo>
                      <a:cubicBezTo>
                        <a:pt x="897867" y="1323018"/>
                        <a:pt x="891377" y="1318987"/>
                        <a:pt x="885027" y="1314754"/>
                      </a:cubicBezTo>
                      <a:cubicBezTo>
                        <a:pt x="880794" y="1308404"/>
                        <a:pt x="877723" y="1301100"/>
                        <a:pt x="872327" y="1295704"/>
                      </a:cubicBezTo>
                      <a:cubicBezTo>
                        <a:pt x="866931" y="1290308"/>
                        <a:pt x="858045" y="1288963"/>
                        <a:pt x="853277" y="1283004"/>
                      </a:cubicBezTo>
                      <a:cubicBezTo>
                        <a:pt x="849096" y="1277777"/>
                        <a:pt x="849920" y="1269941"/>
                        <a:pt x="846927" y="1263954"/>
                      </a:cubicBezTo>
                      <a:cubicBezTo>
                        <a:pt x="843514" y="1257128"/>
                        <a:pt x="837640" y="1251730"/>
                        <a:pt x="834227" y="1244904"/>
                      </a:cubicBezTo>
                      <a:cubicBezTo>
                        <a:pt x="815847" y="1208145"/>
                        <a:pt x="844939" y="1242916"/>
                        <a:pt x="808827" y="1206804"/>
                      </a:cubicBezTo>
                      <a:cubicBezTo>
                        <a:pt x="804594" y="1213154"/>
                        <a:pt x="799540" y="1219028"/>
                        <a:pt x="796127" y="1225854"/>
                      </a:cubicBezTo>
                      <a:cubicBezTo>
                        <a:pt x="793134" y="1231841"/>
                        <a:pt x="794510" y="1240171"/>
                        <a:pt x="789777" y="1244904"/>
                      </a:cubicBezTo>
                      <a:cubicBezTo>
                        <a:pt x="785044" y="1249637"/>
                        <a:pt x="777077" y="1249137"/>
                        <a:pt x="770727" y="1251254"/>
                      </a:cubicBezTo>
                      <a:cubicBezTo>
                        <a:pt x="764093" y="1246831"/>
                        <a:pt x="743143" y="1230451"/>
                        <a:pt x="732627" y="1232204"/>
                      </a:cubicBezTo>
                      <a:cubicBezTo>
                        <a:pt x="725099" y="1233459"/>
                        <a:pt x="719927" y="1240671"/>
                        <a:pt x="713577" y="1244904"/>
                      </a:cubicBezTo>
                      <a:cubicBezTo>
                        <a:pt x="715694" y="1257604"/>
                        <a:pt x="723464" y="1270624"/>
                        <a:pt x="719927" y="1283004"/>
                      </a:cubicBezTo>
                      <a:cubicBezTo>
                        <a:pt x="718088" y="1289440"/>
                        <a:pt x="707313" y="1287515"/>
                        <a:pt x="700877" y="1289354"/>
                      </a:cubicBezTo>
                      <a:cubicBezTo>
                        <a:pt x="692486" y="1291752"/>
                        <a:pt x="683944" y="1293587"/>
                        <a:pt x="675477" y="1295704"/>
                      </a:cubicBezTo>
                      <a:cubicBezTo>
                        <a:pt x="627651" y="1327588"/>
                        <a:pt x="688434" y="1290151"/>
                        <a:pt x="631027" y="1314754"/>
                      </a:cubicBezTo>
                      <a:cubicBezTo>
                        <a:pt x="624012" y="1317760"/>
                        <a:pt x="618327" y="1323221"/>
                        <a:pt x="611977" y="1327454"/>
                      </a:cubicBezTo>
                      <a:cubicBezTo>
                        <a:pt x="616210" y="1340154"/>
                        <a:pt x="617251" y="1354415"/>
                        <a:pt x="624677" y="1365554"/>
                      </a:cubicBezTo>
                      <a:lnTo>
                        <a:pt x="650077" y="1403654"/>
                      </a:lnTo>
                      <a:cubicBezTo>
                        <a:pt x="643191" y="1424311"/>
                        <a:pt x="647156" y="1425414"/>
                        <a:pt x="624677" y="1435404"/>
                      </a:cubicBezTo>
                      <a:cubicBezTo>
                        <a:pt x="612444" y="1440841"/>
                        <a:pt x="586577" y="1448104"/>
                        <a:pt x="586577" y="1448104"/>
                      </a:cubicBezTo>
                      <a:cubicBezTo>
                        <a:pt x="565168" y="1480217"/>
                        <a:pt x="585499" y="1458168"/>
                        <a:pt x="554827" y="1473504"/>
                      </a:cubicBezTo>
                      <a:cubicBezTo>
                        <a:pt x="548001" y="1476917"/>
                        <a:pt x="542751" y="1483104"/>
                        <a:pt x="535777" y="1486204"/>
                      </a:cubicBezTo>
                      <a:cubicBezTo>
                        <a:pt x="523544" y="1491641"/>
                        <a:pt x="497677" y="1498904"/>
                        <a:pt x="497677" y="1498904"/>
                      </a:cubicBezTo>
                      <a:cubicBezTo>
                        <a:pt x="491327" y="1490437"/>
                        <a:pt x="484696" y="1482174"/>
                        <a:pt x="478627" y="1473504"/>
                      </a:cubicBezTo>
                      <a:cubicBezTo>
                        <a:pt x="469874" y="1461000"/>
                        <a:pt x="467707" y="1440231"/>
                        <a:pt x="453227" y="1435404"/>
                      </a:cubicBezTo>
                      <a:cubicBezTo>
                        <a:pt x="383752" y="1412246"/>
                        <a:pt x="488985" y="1449180"/>
                        <a:pt x="415127" y="1416354"/>
                      </a:cubicBezTo>
                      <a:cubicBezTo>
                        <a:pt x="402894" y="1410917"/>
                        <a:pt x="390014" y="1406901"/>
                        <a:pt x="377027" y="1403654"/>
                      </a:cubicBezTo>
                      <a:cubicBezTo>
                        <a:pt x="297622" y="1383803"/>
                        <a:pt x="396346" y="1409174"/>
                        <a:pt x="332577" y="1390954"/>
                      </a:cubicBezTo>
                      <a:cubicBezTo>
                        <a:pt x="324186" y="1388556"/>
                        <a:pt x="315568" y="1387002"/>
                        <a:pt x="307177" y="1384604"/>
                      </a:cubicBezTo>
                      <a:cubicBezTo>
                        <a:pt x="293358" y="1380656"/>
                        <a:pt x="274016" y="1373617"/>
                        <a:pt x="262727" y="1365554"/>
                      </a:cubicBezTo>
                      <a:cubicBezTo>
                        <a:pt x="255419" y="1360334"/>
                        <a:pt x="250027" y="1352854"/>
                        <a:pt x="243677" y="1346504"/>
                      </a:cubicBezTo>
                      <a:cubicBezTo>
                        <a:pt x="239444" y="1333804"/>
                        <a:pt x="232870" y="1321656"/>
                        <a:pt x="230977" y="1308404"/>
                      </a:cubicBezTo>
                      <a:cubicBezTo>
                        <a:pt x="228860" y="1293587"/>
                        <a:pt x="228928" y="1278290"/>
                        <a:pt x="224627" y="1263954"/>
                      </a:cubicBezTo>
                      <a:cubicBezTo>
                        <a:pt x="222434" y="1256644"/>
                        <a:pt x="216813" y="1250767"/>
                        <a:pt x="211927" y="1244904"/>
                      </a:cubicBezTo>
                      <a:cubicBezTo>
                        <a:pt x="196648" y="1226569"/>
                        <a:pt x="192558" y="1225641"/>
                        <a:pt x="173827" y="1213154"/>
                      </a:cubicBezTo>
                      <a:cubicBezTo>
                        <a:pt x="157866" y="1165271"/>
                        <a:pt x="179396" y="1224293"/>
                        <a:pt x="154777" y="1175054"/>
                      </a:cubicBezTo>
                      <a:cubicBezTo>
                        <a:pt x="151784" y="1169067"/>
                        <a:pt x="151420" y="1161991"/>
                        <a:pt x="148427" y="1156004"/>
                      </a:cubicBezTo>
                      <a:cubicBezTo>
                        <a:pt x="125516" y="1110182"/>
                        <a:pt x="145292" y="1167217"/>
                        <a:pt x="123027" y="1111554"/>
                      </a:cubicBezTo>
                      <a:cubicBezTo>
                        <a:pt x="118055" y="1099125"/>
                        <a:pt x="121466" y="1080880"/>
                        <a:pt x="110327" y="1073454"/>
                      </a:cubicBezTo>
                      <a:cubicBezTo>
                        <a:pt x="103977" y="1069221"/>
                        <a:pt x="98103" y="1064167"/>
                        <a:pt x="91277" y="1060754"/>
                      </a:cubicBezTo>
                      <a:cubicBezTo>
                        <a:pt x="78260" y="1054245"/>
                        <a:pt x="52553" y="1050469"/>
                        <a:pt x="40477" y="1048054"/>
                      </a:cubicBezTo>
                      <a:cubicBezTo>
                        <a:pt x="34127" y="1043821"/>
                        <a:pt x="23840" y="1042594"/>
                        <a:pt x="21427" y="1035354"/>
                      </a:cubicBezTo>
                      <a:cubicBezTo>
                        <a:pt x="18667" y="1027075"/>
                        <a:pt x="27777" y="1018681"/>
                        <a:pt x="27777" y="1009954"/>
                      </a:cubicBezTo>
                      <a:cubicBezTo>
                        <a:pt x="27777" y="987603"/>
                        <a:pt x="21625" y="972449"/>
                        <a:pt x="15077" y="952804"/>
                      </a:cubicBezTo>
                      <a:cubicBezTo>
                        <a:pt x="17194" y="944337"/>
                        <a:pt x="17097" y="934981"/>
                        <a:pt x="21427" y="927404"/>
                      </a:cubicBezTo>
                      <a:cubicBezTo>
                        <a:pt x="25882" y="919607"/>
                        <a:pt x="34728" y="915253"/>
                        <a:pt x="40477" y="908354"/>
                      </a:cubicBezTo>
                      <a:cubicBezTo>
                        <a:pt x="45363" y="902491"/>
                        <a:pt x="48944" y="895654"/>
                        <a:pt x="53177" y="889304"/>
                      </a:cubicBezTo>
                      <a:cubicBezTo>
                        <a:pt x="51060" y="878721"/>
                        <a:pt x="52182" y="866925"/>
                        <a:pt x="46827" y="857554"/>
                      </a:cubicBezTo>
                      <a:cubicBezTo>
                        <a:pt x="43041" y="850928"/>
                        <a:pt x="33173" y="850250"/>
                        <a:pt x="27777" y="844854"/>
                      </a:cubicBezTo>
                      <a:cubicBezTo>
                        <a:pt x="22381" y="839458"/>
                        <a:pt x="19310" y="832154"/>
                        <a:pt x="15077" y="825804"/>
                      </a:cubicBezTo>
                      <a:cubicBezTo>
                        <a:pt x="19310" y="810987"/>
                        <a:pt x="19610" y="794421"/>
                        <a:pt x="27777" y="781354"/>
                      </a:cubicBezTo>
                      <a:cubicBezTo>
                        <a:pt x="31325" y="775678"/>
                        <a:pt x="43834" y="780991"/>
                        <a:pt x="46827" y="775004"/>
                      </a:cubicBezTo>
                      <a:cubicBezTo>
                        <a:pt x="56170" y="756317"/>
                        <a:pt x="20037" y="745734"/>
                        <a:pt x="15077" y="743254"/>
                      </a:cubicBezTo>
                      <a:cubicBezTo>
                        <a:pt x="10844" y="730554"/>
                        <a:pt x="-6193" y="715438"/>
                        <a:pt x="2377" y="705154"/>
                      </a:cubicBezTo>
                      <a:cubicBezTo>
                        <a:pt x="12960" y="692454"/>
                        <a:pt x="20757" y="676777"/>
                        <a:pt x="34127" y="667054"/>
                      </a:cubicBezTo>
                      <a:cubicBezTo>
                        <a:pt x="44954" y="659180"/>
                        <a:pt x="59405" y="658201"/>
                        <a:pt x="72227" y="654354"/>
                      </a:cubicBezTo>
                      <a:cubicBezTo>
                        <a:pt x="80586" y="651846"/>
                        <a:pt x="89236" y="650402"/>
                        <a:pt x="97627" y="648004"/>
                      </a:cubicBezTo>
                      <a:cubicBezTo>
                        <a:pt x="104063" y="646165"/>
                        <a:pt x="110143" y="643106"/>
                        <a:pt x="116677" y="641654"/>
                      </a:cubicBezTo>
                      <a:cubicBezTo>
                        <a:pt x="129246" y="638861"/>
                        <a:pt x="142077" y="637421"/>
                        <a:pt x="154777" y="635304"/>
                      </a:cubicBezTo>
                      <a:cubicBezTo>
                        <a:pt x="152660" y="626837"/>
                        <a:pt x="152757" y="617481"/>
                        <a:pt x="148427" y="609904"/>
                      </a:cubicBezTo>
                      <a:cubicBezTo>
                        <a:pt x="133982" y="584625"/>
                        <a:pt x="130936" y="594809"/>
                        <a:pt x="110327" y="584504"/>
                      </a:cubicBezTo>
                      <a:cubicBezTo>
                        <a:pt x="103501" y="581091"/>
                        <a:pt x="97627" y="576037"/>
                        <a:pt x="91277" y="571804"/>
                      </a:cubicBezTo>
                      <a:cubicBezTo>
                        <a:pt x="100166" y="456243"/>
                        <a:pt x="69466" y="495604"/>
                        <a:pt x="161127" y="495604"/>
                      </a:cubicBezTo>
                      <a:cubicBezTo>
                        <a:pt x="167820" y="495604"/>
                        <a:pt x="173827" y="491371"/>
                        <a:pt x="180177" y="489254"/>
                      </a:cubicBezTo>
                      <a:cubicBezTo>
                        <a:pt x="182294" y="482904"/>
                        <a:pt x="185745" y="476852"/>
                        <a:pt x="186527" y="470204"/>
                      </a:cubicBezTo>
                      <a:cubicBezTo>
                        <a:pt x="188379" y="454459"/>
                        <a:pt x="184603" y="391502"/>
                        <a:pt x="199227" y="362254"/>
                      </a:cubicBezTo>
                      <a:cubicBezTo>
                        <a:pt x="202640" y="355428"/>
                        <a:pt x="206531" y="348600"/>
                        <a:pt x="211927" y="343204"/>
                      </a:cubicBezTo>
                      <a:cubicBezTo>
                        <a:pt x="217323" y="337808"/>
                        <a:pt x="225114" y="335390"/>
                        <a:pt x="230977" y="330504"/>
                      </a:cubicBezTo>
                      <a:cubicBezTo>
                        <a:pt x="237876" y="324755"/>
                        <a:pt x="241392" y="313921"/>
                        <a:pt x="250027" y="311454"/>
                      </a:cubicBezTo>
                      <a:cubicBezTo>
                        <a:pt x="272507" y="305031"/>
                        <a:pt x="296594" y="307221"/>
                        <a:pt x="319877" y="305104"/>
                      </a:cubicBezTo>
                      <a:cubicBezTo>
                        <a:pt x="326227" y="302987"/>
                        <a:pt x="333115" y="302075"/>
                        <a:pt x="338927" y="298754"/>
                      </a:cubicBezTo>
                      <a:cubicBezTo>
                        <a:pt x="348116" y="293503"/>
                        <a:pt x="355715" y="285855"/>
                        <a:pt x="364327" y="279704"/>
                      </a:cubicBezTo>
                      <a:cubicBezTo>
                        <a:pt x="370537" y="275268"/>
                        <a:pt x="377027" y="271237"/>
                        <a:pt x="383377" y="267004"/>
                      </a:cubicBezTo>
                      <a:cubicBezTo>
                        <a:pt x="391844" y="254304"/>
                        <a:pt x="405075" y="243712"/>
                        <a:pt x="408777" y="228904"/>
                      </a:cubicBezTo>
                      <a:cubicBezTo>
                        <a:pt x="410894" y="220437"/>
                        <a:pt x="412619" y="211863"/>
                        <a:pt x="415127" y="203504"/>
                      </a:cubicBezTo>
                      <a:cubicBezTo>
                        <a:pt x="418974" y="190682"/>
                        <a:pt x="425626" y="178609"/>
                        <a:pt x="427827" y="165404"/>
                      </a:cubicBezTo>
                      <a:lnTo>
                        <a:pt x="434177" y="127304"/>
                      </a:lnTo>
                      <a:cubicBezTo>
                        <a:pt x="432060" y="116721"/>
                        <a:pt x="432654" y="105207"/>
                        <a:pt x="427827" y="95554"/>
                      </a:cubicBezTo>
                      <a:cubicBezTo>
                        <a:pt x="418314" y="76528"/>
                        <a:pt x="406660" y="75798"/>
                        <a:pt x="389727" y="70154"/>
                      </a:cubicBezTo>
                      <a:cubicBezTo>
                        <a:pt x="400124" y="38964"/>
                        <a:pt x="388492" y="55482"/>
                        <a:pt x="427827" y="44754"/>
                      </a:cubicBezTo>
                      <a:cubicBezTo>
                        <a:pt x="440742" y="41232"/>
                        <a:pt x="465927" y="32054"/>
                        <a:pt x="465927" y="32054"/>
                      </a:cubicBezTo>
                      <a:cubicBezTo>
                        <a:pt x="474769" y="23212"/>
                        <a:pt x="490766" y="4724"/>
                        <a:pt x="504027" y="304"/>
                      </a:cubicBezTo>
                      <a:cubicBezTo>
                        <a:pt x="510051" y="-1704"/>
                        <a:pt x="533660" y="6654"/>
                        <a:pt x="561177" y="13004"/>
                      </a:cubicBezTo>
                      <a:close/>
                    </a:path>
                  </a:pathLst>
                </a:custGeom>
                <a:blipFill>
                  <a:blip r:embed="rId15">
                    <a:clrChange>
                      <a:clrFrom>
                        <a:srgbClr val="FEFEB6"/>
                      </a:clrFrom>
                      <a:clrTo>
                        <a:srgbClr val="FEFEB6">
                          <a:alpha val="0"/>
                        </a:srgbClr>
                      </a:clrTo>
                    </a:clrChange>
                  </a:blip>
                  <a:tile tx="0" ty="0" sx="100000" sy="100000" flip="none" algn="tl"/>
                </a:blipFill>
                <a:ln>
                  <a:solidFill>
                    <a:srgbClr val="FF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EFEB6"/>
                    </a:clrFrom>
                    <a:clrTo>
                      <a:srgbClr val="FEFEB6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62223">
                  <a:off x="4374745" y="4067189"/>
                  <a:ext cx="684940" cy="73920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EFEB6"/>
                    </a:clrFrom>
                    <a:clrTo>
                      <a:srgbClr val="FEFEB6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62223">
                  <a:off x="4212963" y="3461386"/>
                  <a:ext cx="684940" cy="73920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EFEB6"/>
                    </a:clrFrom>
                    <a:clrTo>
                      <a:srgbClr val="FEFEB6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62223">
                  <a:off x="3248455" y="3106691"/>
                  <a:ext cx="684940" cy="73920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</p:grp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EFEB6"/>
                </a:clrFrom>
                <a:clrTo>
                  <a:srgbClr val="FEFEB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9237" y="2810722"/>
              <a:ext cx="2032556" cy="1351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5" name="Group 104"/>
          <p:cNvGrpSpPr/>
          <p:nvPr/>
        </p:nvGrpSpPr>
        <p:grpSpPr>
          <a:xfrm>
            <a:off x="6742158" y="5526709"/>
            <a:ext cx="2446573" cy="375149"/>
            <a:chOff x="5010891" y="4825594"/>
            <a:chExt cx="3258882" cy="262913"/>
          </a:xfrm>
          <a:noFill/>
        </p:grpSpPr>
        <p:sp>
          <p:nvSpPr>
            <p:cNvPr id="106" name="Pentagon 105"/>
            <p:cNvSpPr/>
            <p:nvPr/>
          </p:nvSpPr>
          <p:spPr>
            <a:xfrm>
              <a:off x="5010891" y="4825594"/>
              <a:ext cx="376520" cy="262913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7" name="Pentagon 106"/>
            <p:cNvSpPr/>
            <p:nvPr/>
          </p:nvSpPr>
          <p:spPr>
            <a:xfrm flipH="1">
              <a:off x="5308060" y="4825594"/>
              <a:ext cx="2961713" cy="262912"/>
            </a:xfrm>
            <a:prstGeom prst="homePlate">
              <a:avLst>
                <a:gd name="adj" fmla="val 3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35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জন্মস্থান</a:t>
              </a:r>
              <a:r>
                <a:rPr lang="en-US" sz="2835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35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নীতি</a:t>
              </a:r>
              <a:endPara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266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28" grpId="0" animBg="1"/>
      <p:bldP spid="3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65839" y="347929"/>
            <a:ext cx="4631077" cy="461580"/>
            <a:chOff x="5010891" y="4825594"/>
            <a:chExt cx="3263435" cy="323486"/>
          </a:xfrm>
          <a:noFill/>
        </p:grpSpPr>
        <p:sp>
          <p:nvSpPr>
            <p:cNvPr id="9" name="Pentagon 8"/>
            <p:cNvSpPr/>
            <p:nvPr/>
          </p:nvSpPr>
          <p:spPr>
            <a:xfrm>
              <a:off x="5010891" y="4825594"/>
              <a:ext cx="376520" cy="262913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5312613" y="4886168"/>
              <a:ext cx="2961713" cy="262912"/>
            </a:xfrm>
            <a:prstGeom prst="homePlate">
              <a:avLst>
                <a:gd name="adj" fmla="val 3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জন্মসুত্র</a:t>
              </a:r>
              <a:r>
                <a:rPr lang="en-US" sz="4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নীতি</a:t>
              </a:r>
              <a:r>
                <a:rPr lang="en-US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53" name="Freeform 52"/>
          <p:cNvSpPr/>
          <p:nvPr/>
        </p:nvSpPr>
        <p:spPr>
          <a:xfrm>
            <a:off x="1919922" y="1683409"/>
            <a:ext cx="1408375" cy="2059722"/>
          </a:xfrm>
          <a:custGeom>
            <a:avLst/>
            <a:gdLst>
              <a:gd name="connsiteX0" fmla="*/ 1490870 w 3578087"/>
              <a:gd name="connsiteY0" fmla="*/ 298174 h 3339548"/>
              <a:gd name="connsiteX1" fmla="*/ 1590261 w 3578087"/>
              <a:gd name="connsiteY1" fmla="*/ 278296 h 3339548"/>
              <a:gd name="connsiteX2" fmla="*/ 1649896 w 3578087"/>
              <a:gd name="connsiteY2" fmla="*/ 258418 h 3339548"/>
              <a:gd name="connsiteX3" fmla="*/ 1908313 w 3578087"/>
              <a:gd name="connsiteY3" fmla="*/ 278296 h 3339548"/>
              <a:gd name="connsiteX4" fmla="*/ 2027583 w 3578087"/>
              <a:gd name="connsiteY4" fmla="*/ 318053 h 3339548"/>
              <a:gd name="connsiteX5" fmla="*/ 2166731 w 3578087"/>
              <a:gd name="connsiteY5" fmla="*/ 417444 h 3339548"/>
              <a:gd name="connsiteX6" fmla="*/ 2266122 w 3578087"/>
              <a:gd name="connsiteY6" fmla="*/ 536714 h 3339548"/>
              <a:gd name="connsiteX7" fmla="*/ 2325757 w 3578087"/>
              <a:gd name="connsiteY7" fmla="*/ 596348 h 3339548"/>
              <a:gd name="connsiteX8" fmla="*/ 2405270 w 3578087"/>
              <a:gd name="connsiteY8" fmla="*/ 715618 h 3339548"/>
              <a:gd name="connsiteX9" fmla="*/ 2425148 w 3578087"/>
              <a:gd name="connsiteY9" fmla="*/ 775253 h 3339548"/>
              <a:gd name="connsiteX10" fmla="*/ 2484783 w 3578087"/>
              <a:gd name="connsiteY10" fmla="*/ 894522 h 3339548"/>
              <a:gd name="connsiteX11" fmla="*/ 2504661 w 3578087"/>
              <a:gd name="connsiteY11" fmla="*/ 1033670 h 3339548"/>
              <a:gd name="connsiteX12" fmla="*/ 2524539 w 3578087"/>
              <a:gd name="connsiteY12" fmla="*/ 1093305 h 3339548"/>
              <a:gd name="connsiteX13" fmla="*/ 2544418 w 3578087"/>
              <a:gd name="connsiteY13" fmla="*/ 1530627 h 3339548"/>
              <a:gd name="connsiteX14" fmla="*/ 2564296 w 3578087"/>
              <a:gd name="connsiteY14" fmla="*/ 1610140 h 3339548"/>
              <a:gd name="connsiteX15" fmla="*/ 2604053 w 3578087"/>
              <a:gd name="connsiteY15" fmla="*/ 1669774 h 3339548"/>
              <a:gd name="connsiteX16" fmla="*/ 2623931 w 3578087"/>
              <a:gd name="connsiteY16" fmla="*/ 1729409 h 3339548"/>
              <a:gd name="connsiteX17" fmla="*/ 2683566 w 3578087"/>
              <a:gd name="connsiteY17" fmla="*/ 1848679 h 3339548"/>
              <a:gd name="connsiteX18" fmla="*/ 2604053 w 3578087"/>
              <a:gd name="connsiteY18" fmla="*/ 1928192 h 3339548"/>
              <a:gd name="connsiteX19" fmla="*/ 2564296 w 3578087"/>
              <a:gd name="connsiteY19" fmla="*/ 1987827 h 3339548"/>
              <a:gd name="connsiteX20" fmla="*/ 2544418 w 3578087"/>
              <a:gd name="connsiteY20" fmla="*/ 2405270 h 3339548"/>
              <a:gd name="connsiteX21" fmla="*/ 2484783 w 3578087"/>
              <a:gd name="connsiteY21" fmla="*/ 2425148 h 3339548"/>
              <a:gd name="connsiteX22" fmla="*/ 2425148 w 3578087"/>
              <a:gd name="connsiteY22" fmla="*/ 2643809 h 3339548"/>
              <a:gd name="connsiteX23" fmla="*/ 2107096 w 3578087"/>
              <a:gd name="connsiteY23" fmla="*/ 2663687 h 3339548"/>
              <a:gd name="connsiteX24" fmla="*/ 1987826 w 3578087"/>
              <a:gd name="connsiteY24" fmla="*/ 2763079 h 3339548"/>
              <a:gd name="connsiteX25" fmla="*/ 1828800 w 3578087"/>
              <a:gd name="connsiteY25" fmla="*/ 2782957 h 3339548"/>
              <a:gd name="connsiteX26" fmla="*/ 1868557 w 3578087"/>
              <a:gd name="connsiteY26" fmla="*/ 2842592 h 3339548"/>
              <a:gd name="connsiteX27" fmla="*/ 1987826 w 3578087"/>
              <a:gd name="connsiteY27" fmla="*/ 2941983 h 3339548"/>
              <a:gd name="connsiteX28" fmla="*/ 2067339 w 3578087"/>
              <a:gd name="connsiteY28" fmla="*/ 3061253 h 3339548"/>
              <a:gd name="connsiteX29" fmla="*/ 2107096 w 3578087"/>
              <a:gd name="connsiteY29" fmla="*/ 3220279 h 3339548"/>
              <a:gd name="connsiteX30" fmla="*/ 2126974 w 3578087"/>
              <a:gd name="connsiteY30" fmla="*/ 3279914 h 3339548"/>
              <a:gd name="connsiteX31" fmla="*/ 2246244 w 3578087"/>
              <a:gd name="connsiteY31" fmla="*/ 3319670 h 3339548"/>
              <a:gd name="connsiteX32" fmla="*/ 2305879 w 3578087"/>
              <a:gd name="connsiteY32" fmla="*/ 3339548 h 3339548"/>
              <a:gd name="connsiteX33" fmla="*/ 2564296 w 3578087"/>
              <a:gd name="connsiteY33" fmla="*/ 3279914 h 3339548"/>
              <a:gd name="connsiteX34" fmla="*/ 2643809 w 3578087"/>
              <a:gd name="connsiteY34" fmla="*/ 3240157 h 3339548"/>
              <a:gd name="connsiteX35" fmla="*/ 2703444 w 3578087"/>
              <a:gd name="connsiteY35" fmla="*/ 3200400 h 3339548"/>
              <a:gd name="connsiteX36" fmla="*/ 2763079 w 3578087"/>
              <a:gd name="connsiteY36" fmla="*/ 3180522 h 3339548"/>
              <a:gd name="connsiteX37" fmla="*/ 2822713 w 3578087"/>
              <a:gd name="connsiteY37" fmla="*/ 3140766 h 3339548"/>
              <a:gd name="connsiteX38" fmla="*/ 2882348 w 3578087"/>
              <a:gd name="connsiteY38" fmla="*/ 3120887 h 3339548"/>
              <a:gd name="connsiteX39" fmla="*/ 2922105 w 3578087"/>
              <a:gd name="connsiteY39" fmla="*/ 3041374 h 3339548"/>
              <a:gd name="connsiteX40" fmla="*/ 2981739 w 3578087"/>
              <a:gd name="connsiteY40" fmla="*/ 2981740 h 3339548"/>
              <a:gd name="connsiteX41" fmla="*/ 3021496 w 3578087"/>
              <a:gd name="connsiteY41" fmla="*/ 2922105 h 3339548"/>
              <a:gd name="connsiteX42" fmla="*/ 3041374 w 3578087"/>
              <a:gd name="connsiteY42" fmla="*/ 2862470 h 3339548"/>
              <a:gd name="connsiteX43" fmla="*/ 3200400 w 3578087"/>
              <a:gd name="connsiteY43" fmla="*/ 2683566 h 3339548"/>
              <a:gd name="connsiteX44" fmla="*/ 3260035 w 3578087"/>
              <a:gd name="connsiteY44" fmla="*/ 2623931 h 3339548"/>
              <a:gd name="connsiteX45" fmla="*/ 3299792 w 3578087"/>
              <a:gd name="connsiteY45" fmla="*/ 2544418 h 3339548"/>
              <a:gd name="connsiteX46" fmla="*/ 3359426 w 3578087"/>
              <a:gd name="connsiteY46" fmla="*/ 2484783 h 3339548"/>
              <a:gd name="connsiteX47" fmla="*/ 3399183 w 3578087"/>
              <a:gd name="connsiteY47" fmla="*/ 2425148 h 3339548"/>
              <a:gd name="connsiteX48" fmla="*/ 3438939 w 3578087"/>
              <a:gd name="connsiteY48" fmla="*/ 2266122 h 3339548"/>
              <a:gd name="connsiteX49" fmla="*/ 3458818 w 3578087"/>
              <a:gd name="connsiteY49" fmla="*/ 2186609 h 3339548"/>
              <a:gd name="connsiteX50" fmla="*/ 3518453 w 3578087"/>
              <a:gd name="connsiteY50" fmla="*/ 2107096 h 3339548"/>
              <a:gd name="connsiteX51" fmla="*/ 3538331 w 3578087"/>
              <a:gd name="connsiteY51" fmla="*/ 2007705 h 3339548"/>
              <a:gd name="connsiteX52" fmla="*/ 3558209 w 3578087"/>
              <a:gd name="connsiteY52" fmla="*/ 1948070 h 3339548"/>
              <a:gd name="connsiteX53" fmla="*/ 3578087 w 3578087"/>
              <a:gd name="connsiteY53" fmla="*/ 1868557 h 3339548"/>
              <a:gd name="connsiteX54" fmla="*/ 3558209 w 3578087"/>
              <a:gd name="connsiteY54" fmla="*/ 1093305 h 3339548"/>
              <a:gd name="connsiteX55" fmla="*/ 3538331 w 3578087"/>
              <a:gd name="connsiteY55" fmla="*/ 974035 h 3339548"/>
              <a:gd name="connsiteX56" fmla="*/ 3458818 w 3578087"/>
              <a:gd name="connsiteY56" fmla="*/ 795131 h 3339548"/>
              <a:gd name="connsiteX57" fmla="*/ 3438939 w 3578087"/>
              <a:gd name="connsiteY57" fmla="*/ 735496 h 3339548"/>
              <a:gd name="connsiteX58" fmla="*/ 3379305 w 3578087"/>
              <a:gd name="connsiteY58" fmla="*/ 675861 h 3339548"/>
              <a:gd name="connsiteX59" fmla="*/ 3319670 w 3578087"/>
              <a:gd name="connsiteY59" fmla="*/ 596348 h 3339548"/>
              <a:gd name="connsiteX60" fmla="*/ 3279913 w 3578087"/>
              <a:gd name="connsiteY60" fmla="*/ 536714 h 3339548"/>
              <a:gd name="connsiteX61" fmla="*/ 3160644 w 3578087"/>
              <a:gd name="connsiteY61" fmla="*/ 417444 h 3339548"/>
              <a:gd name="connsiteX62" fmla="*/ 3101009 w 3578087"/>
              <a:gd name="connsiteY62" fmla="*/ 397566 h 3339548"/>
              <a:gd name="connsiteX63" fmla="*/ 3021496 w 3578087"/>
              <a:gd name="connsiteY63" fmla="*/ 357809 h 3339548"/>
              <a:gd name="connsiteX64" fmla="*/ 2922105 w 3578087"/>
              <a:gd name="connsiteY64" fmla="*/ 337931 h 3339548"/>
              <a:gd name="connsiteX65" fmla="*/ 2822713 w 3578087"/>
              <a:gd name="connsiteY65" fmla="*/ 298174 h 3339548"/>
              <a:gd name="connsiteX66" fmla="*/ 2743200 w 3578087"/>
              <a:gd name="connsiteY66" fmla="*/ 278296 h 3339548"/>
              <a:gd name="connsiteX67" fmla="*/ 2683566 w 3578087"/>
              <a:gd name="connsiteY67" fmla="*/ 258418 h 3339548"/>
              <a:gd name="connsiteX68" fmla="*/ 2604053 w 3578087"/>
              <a:gd name="connsiteY68" fmla="*/ 238540 h 3339548"/>
              <a:gd name="connsiteX69" fmla="*/ 2484783 w 3578087"/>
              <a:gd name="connsiteY69" fmla="*/ 198783 h 3339548"/>
              <a:gd name="connsiteX70" fmla="*/ 2365513 w 3578087"/>
              <a:gd name="connsiteY70" fmla="*/ 159027 h 3339548"/>
              <a:gd name="connsiteX71" fmla="*/ 2246244 w 3578087"/>
              <a:gd name="connsiteY71" fmla="*/ 119270 h 3339548"/>
              <a:gd name="connsiteX72" fmla="*/ 1967948 w 3578087"/>
              <a:gd name="connsiteY72" fmla="*/ 59635 h 3339548"/>
              <a:gd name="connsiteX73" fmla="*/ 1729409 w 3578087"/>
              <a:gd name="connsiteY73" fmla="*/ 39757 h 3339548"/>
              <a:gd name="connsiteX74" fmla="*/ 1510748 w 3578087"/>
              <a:gd name="connsiteY74" fmla="*/ 0 h 3339548"/>
              <a:gd name="connsiteX75" fmla="*/ 1252331 w 3578087"/>
              <a:gd name="connsiteY75" fmla="*/ 39757 h 3339548"/>
              <a:gd name="connsiteX76" fmla="*/ 1133061 w 3578087"/>
              <a:gd name="connsiteY76" fmla="*/ 119270 h 3339548"/>
              <a:gd name="connsiteX77" fmla="*/ 1073426 w 3578087"/>
              <a:gd name="connsiteY77" fmla="*/ 178905 h 3339548"/>
              <a:gd name="connsiteX78" fmla="*/ 993913 w 3578087"/>
              <a:gd name="connsiteY78" fmla="*/ 198783 h 3339548"/>
              <a:gd name="connsiteX79" fmla="*/ 914400 w 3578087"/>
              <a:gd name="connsiteY79" fmla="*/ 238540 h 3339548"/>
              <a:gd name="connsiteX80" fmla="*/ 775253 w 3578087"/>
              <a:gd name="connsiteY80" fmla="*/ 278296 h 3339548"/>
              <a:gd name="connsiteX81" fmla="*/ 715618 w 3578087"/>
              <a:gd name="connsiteY81" fmla="*/ 298174 h 3339548"/>
              <a:gd name="connsiteX82" fmla="*/ 556592 w 3578087"/>
              <a:gd name="connsiteY82" fmla="*/ 337931 h 3339548"/>
              <a:gd name="connsiteX83" fmla="*/ 437322 w 3578087"/>
              <a:gd name="connsiteY83" fmla="*/ 437322 h 3339548"/>
              <a:gd name="connsiteX84" fmla="*/ 377687 w 3578087"/>
              <a:gd name="connsiteY84" fmla="*/ 477079 h 3339548"/>
              <a:gd name="connsiteX85" fmla="*/ 318053 w 3578087"/>
              <a:gd name="connsiteY85" fmla="*/ 536714 h 3339548"/>
              <a:gd name="connsiteX86" fmla="*/ 258418 w 3578087"/>
              <a:gd name="connsiteY86" fmla="*/ 576470 h 3339548"/>
              <a:gd name="connsiteX87" fmla="*/ 198783 w 3578087"/>
              <a:gd name="connsiteY87" fmla="*/ 636105 h 3339548"/>
              <a:gd name="connsiteX88" fmla="*/ 39757 w 3578087"/>
              <a:gd name="connsiteY88" fmla="*/ 755374 h 3339548"/>
              <a:gd name="connsiteX89" fmla="*/ 0 w 3578087"/>
              <a:gd name="connsiteY89" fmla="*/ 815009 h 33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578087" h="3339548">
                <a:moveTo>
                  <a:pt x="1490870" y="298174"/>
                </a:moveTo>
                <a:cubicBezTo>
                  <a:pt x="1524000" y="291548"/>
                  <a:pt x="1557483" y="286490"/>
                  <a:pt x="1590261" y="278296"/>
                </a:cubicBezTo>
                <a:cubicBezTo>
                  <a:pt x="1610589" y="273214"/>
                  <a:pt x="1628942" y="258418"/>
                  <a:pt x="1649896" y="258418"/>
                </a:cubicBezTo>
                <a:cubicBezTo>
                  <a:pt x="1736289" y="258418"/>
                  <a:pt x="1822174" y="271670"/>
                  <a:pt x="1908313" y="278296"/>
                </a:cubicBezTo>
                <a:cubicBezTo>
                  <a:pt x="1948070" y="291548"/>
                  <a:pt x="1997950" y="288420"/>
                  <a:pt x="2027583" y="318053"/>
                </a:cubicBezTo>
                <a:cubicBezTo>
                  <a:pt x="2182641" y="473108"/>
                  <a:pt x="1983576" y="286618"/>
                  <a:pt x="2166731" y="417444"/>
                </a:cubicBezTo>
                <a:cubicBezTo>
                  <a:pt x="2238474" y="468689"/>
                  <a:pt x="2214839" y="475174"/>
                  <a:pt x="2266122" y="536714"/>
                </a:cubicBezTo>
                <a:cubicBezTo>
                  <a:pt x="2284119" y="558310"/>
                  <a:pt x="2308498" y="574158"/>
                  <a:pt x="2325757" y="596348"/>
                </a:cubicBezTo>
                <a:cubicBezTo>
                  <a:pt x="2355092" y="634064"/>
                  <a:pt x="2405270" y="715618"/>
                  <a:pt x="2405270" y="715618"/>
                </a:cubicBezTo>
                <a:cubicBezTo>
                  <a:pt x="2411896" y="735496"/>
                  <a:pt x="2415777" y="756512"/>
                  <a:pt x="2425148" y="775253"/>
                </a:cubicBezTo>
                <a:cubicBezTo>
                  <a:pt x="2502218" y="929391"/>
                  <a:pt x="2434819" y="744627"/>
                  <a:pt x="2484783" y="894522"/>
                </a:cubicBezTo>
                <a:cubicBezTo>
                  <a:pt x="2491409" y="940905"/>
                  <a:pt x="2495472" y="987726"/>
                  <a:pt x="2504661" y="1033670"/>
                </a:cubicBezTo>
                <a:cubicBezTo>
                  <a:pt x="2508770" y="1054217"/>
                  <a:pt x="2522868" y="1072418"/>
                  <a:pt x="2524539" y="1093305"/>
                </a:cubicBezTo>
                <a:cubicBezTo>
                  <a:pt x="2536176" y="1238765"/>
                  <a:pt x="2533226" y="1385132"/>
                  <a:pt x="2544418" y="1530627"/>
                </a:cubicBezTo>
                <a:cubicBezTo>
                  <a:pt x="2546513" y="1557867"/>
                  <a:pt x="2553534" y="1585029"/>
                  <a:pt x="2564296" y="1610140"/>
                </a:cubicBezTo>
                <a:cubicBezTo>
                  <a:pt x="2573707" y="1632099"/>
                  <a:pt x="2590801" y="1649896"/>
                  <a:pt x="2604053" y="1669774"/>
                </a:cubicBezTo>
                <a:cubicBezTo>
                  <a:pt x="2610679" y="1689652"/>
                  <a:pt x="2614560" y="1710667"/>
                  <a:pt x="2623931" y="1729409"/>
                </a:cubicBezTo>
                <a:cubicBezTo>
                  <a:pt x="2701003" y="1883556"/>
                  <a:pt x="2633597" y="1698778"/>
                  <a:pt x="2683566" y="1848679"/>
                </a:cubicBezTo>
                <a:cubicBezTo>
                  <a:pt x="2640193" y="1978793"/>
                  <a:pt x="2700433" y="1851088"/>
                  <a:pt x="2604053" y="1928192"/>
                </a:cubicBezTo>
                <a:cubicBezTo>
                  <a:pt x="2585397" y="1943117"/>
                  <a:pt x="2577548" y="1967949"/>
                  <a:pt x="2564296" y="1987827"/>
                </a:cubicBezTo>
                <a:cubicBezTo>
                  <a:pt x="2557670" y="2126975"/>
                  <a:pt x="2569338" y="2268212"/>
                  <a:pt x="2544418" y="2405270"/>
                </a:cubicBezTo>
                <a:cubicBezTo>
                  <a:pt x="2540670" y="2425886"/>
                  <a:pt x="2497873" y="2408786"/>
                  <a:pt x="2484783" y="2425148"/>
                </a:cubicBezTo>
                <a:cubicBezTo>
                  <a:pt x="2446934" y="2472460"/>
                  <a:pt x="2483485" y="2617882"/>
                  <a:pt x="2425148" y="2643809"/>
                </a:cubicBezTo>
                <a:cubicBezTo>
                  <a:pt x="2328079" y="2686951"/>
                  <a:pt x="2213113" y="2657061"/>
                  <a:pt x="2107096" y="2663687"/>
                </a:cubicBezTo>
                <a:cubicBezTo>
                  <a:pt x="2083487" y="2687296"/>
                  <a:pt x="2025879" y="2752701"/>
                  <a:pt x="1987826" y="2763079"/>
                </a:cubicBezTo>
                <a:cubicBezTo>
                  <a:pt x="1936287" y="2777135"/>
                  <a:pt x="1881809" y="2776331"/>
                  <a:pt x="1828800" y="2782957"/>
                </a:cubicBezTo>
                <a:cubicBezTo>
                  <a:pt x="1842052" y="2802835"/>
                  <a:pt x="1851664" y="2825699"/>
                  <a:pt x="1868557" y="2842592"/>
                </a:cubicBezTo>
                <a:cubicBezTo>
                  <a:pt x="1983409" y="2957443"/>
                  <a:pt x="1873849" y="2795440"/>
                  <a:pt x="1987826" y="2941983"/>
                </a:cubicBezTo>
                <a:cubicBezTo>
                  <a:pt x="2017161" y="2979700"/>
                  <a:pt x="2067339" y="3061253"/>
                  <a:pt x="2067339" y="3061253"/>
                </a:cubicBezTo>
                <a:cubicBezTo>
                  <a:pt x="2080591" y="3114262"/>
                  <a:pt x="2089818" y="3168443"/>
                  <a:pt x="2107096" y="3220279"/>
                </a:cubicBezTo>
                <a:cubicBezTo>
                  <a:pt x="2113722" y="3240157"/>
                  <a:pt x="2109923" y="3267735"/>
                  <a:pt x="2126974" y="3279914"/>
                </a:cubicBezTo>
                <a:cubicBezTo>
                  <a:pt x="2161075" y="3304272"/>
                  <a:pt x="2206487" y="3306418"/>
                  <a:pt x="2246244" y="3319670"/>
                </a:cubicBezTo>
                <a:lnTo>
                  <a:pt x="2305879" y="3339548"/>
                </a:lnTo>
                <a:cubicBezTo>
                  <a:pt x="2401088" y="3325947"/>
                  <a:pt x="2476983" y="3323571"/>
                  <a:pt x="2564296" y="3279914"/>
                </a:cubicBezTo>
                <a:cubicBezTo>
                  <a:pt x="2590800" y="3266662"/>
                  <a:pt x="2618081" y="3254859"/>
                  <a:pt x="2643809" y="3240157"/>
                </a:cubicBezTo>
                <a:cubicBezTo>
                  <a:pt x="2664552" y="3228304"/>
                  <a:pt x="2682075" y="3211084"/>
                  <a:pt x="2703444" y="3200400"/>
                </a:cubicBezTo>
                <a:cubicBezTo>
                  <a:pt x="2722185" y="3191029"/>
                  <a:pt x="2743201" y="3187148"/>
                  <a:pt x="2763079" y="3180522"/>
                </a:cubicBezTo>
                <a:cubicBezTo>
                  <a:pt x="2782957" y="3167270"/>
                  <a:pt x="2801345" y="3151450"/>
                  <a:pt x="2822713" y="3140766"/>
                </a:cubicBezTo>
                <a:cubicBezTo>
                  <a:pt x="2841455" y="3131395"/>
                  <a:pt x="2867532" y="3135703"/>
                  <a:pt x="2882348" y="3120887"/>
                </a:cubicBezTo>
                <a:cubicBezTo>
                  <a:pt x="2903302" y="3099933"/>
                  <a:pt x="2904881" y="3065487"/>
                  <a:pt x="2922105" y="3041374"/>
                </a:cubicBezTo>
                <a:cubicBezTo>
                  <a:pt x="2938445" y="3018499"/>
                  <a:pt x="2963742" y="3003336"/>
                  <a:pt x="2981739" y="2981740"/>
                </a:cubicBezTo>
                <a:cubicBezTo>
                  <a:pt x="2997034" y="2963387"/>
                  <a:pt x="3008244" y="2941983"/>
                  <a:pt x="3021496" y="2922105"/>
                </a:cubicBezTo>
                <a:cubicBezTo>
                  <a:pt x="3028122" y="2902227"/>
                  <a:pt x="3032003" y="2881211"/>
                  <a:pt x="3041374" y="2862470"/>
                </a:cubicBezTo>
                <a:cubicBezTo>
                  <a:pt x="3076845" y="2791527"/>
                  <a:pt x="3147719" y="2736247"/>
                  <a:pt x="3200400" y="2683566"/>
                </a:cubicBezTo>
                <a:cubicBezTo>
                  <a:pt x="3220278" y="2663688"/>
                  <a:pt x="3247463" y="2649075"/>
                  <a:pt x="3260035" y="2623931"/>
                </a:cubicBezTo>
                <a:cubicBezTo>
                  <a:pt x="3273287" y="2597427"/>
                  <a:pt x="3282568" y="2568531"/>
                  <a:pt x="3299792" y="2544418"/>
                </a:cubicBezTo>
                <a:cubicBezTo>
                  <a:pt x="3316132" y="2521542"/>
                  <a:pt x="3341429" y="2506379"/>
                  <a:pt x="3359426" y="2484783"/>
                </a:cubicBezTo>
                <a:cubicBezTo>
                  <a:pt x="3374720" y="2466429"/>
                  <a:pt x="3385931" y="2445026"/>
                  <a:pt x="3399183" y="2425148"/>
                </a:cubicBezTo>
                <a:lnTo>
                  <a:pt x="3438939" y="2266122"/>
                </a:lnTo>
                <a:cubicBezTo>
                  <a:pt x="3445565" y="2239618"/>
                  <a:pt x="3442426" y="2208465"/>
                  <a:pt x="3458818" y="2186609"/>
                </a:cubicBezTo>
                <a:lnTo>
                  <a:pt x="3518453" y="2107096"/>
                </a:lnTo>
                <a:cubicBezTo>
                  <a:pt x="3525079" y="2073966"/>
                  <a:pt x="3530137" y="2040483"/>
                  <a:pt x="3538331" y="2007705"/>
                </a:cubicBezTo>
                <a:cubicBezTo>
                  <a:pt x="3543413" y="1987377"/>
                  <a:pt x="3552453" y="1968217"/>
                  <a:pt x="3558209" y="1948070"/>
                </a:cubicBezTo>
                <a:cubicBezTo>
                  <a:pt x="3565714" y="1921801"/>
                  <a:pt x="3571461" y="1895061"/>
                  <a:pt x="3578087" y="1868557"/>
                </a:cubicBezTo>
                <a:cubicBezTo>
                  <a:pt x="3571461" y="1610140"/>
                  <a:pt x="3569687" y="1351552"/>
                  <a:pt x="3558209" y="1093305"/>
                </a:cubicBezTo>
                <a:cubicBezTo>
                  <a:pt x="3556419" y="1053040"/>
                  <a:pt x="3548106" y="1013137"/>
                  <a:pt x="3538331" y="974035"/>
                </a:cubicBezTo>
                <a:cubicBezTo>
                  <a:pt x="3487049" y="768909"/>
                  <a:pt x="3524083" y="925660"/>
                  <a:pt x="3458818" y="795131"/>
                </a:cubicBezTo>
                <a:cubicBezTo>
                  <a:pt x="3449447" y="776389"/>
                  <a:pt x="3450562" y="752931"/>
                  <a:pt x="3438939" y="735496"/>
                </a:cubicBezTo>
                <a:cubicBezTo>
                  <a:pt x="3423345" y="712105"/>
                  <a:pt x="3397600" y="697205"/>
                  <a:pt x="3379305" y="675861"/>
                </a:cubicBezTo>
                <a:cubicBezTo>
                  <a:pt x="3357744" y="650706"/>
                  <a:pt x="3338927" y="623307"/>
                  <a:pt x="3319670" y="596348"/>
                </a:cubicBezTo>
                <a:cubicBezTo>
                  <a:pt x="3305784" y="576908"/>
                  <a:pt x="3295785" y="554570"/>
                  <a:pt x="3279913" y="536714"/>
                </a:cubicBezTo>
                <a:cubicBezTo>
                  <a:pt x="3242560" y="494692"/>
                  <a:pt x="3213983" y="435223"/>
                  <a:pt x="3160644" y="417444"/>
                </a:cubicBezTo>
                <a:cubicBezTo>
                  <a:pt x="3140766" y="410818"/>
                  <a:pt x="3120268" y="405820"/>
                  <a:pt x="3101009" y="397566"/>
                </a:cubicBezTo>
                <a:cubicBezTo>
                  <a:pt x="3073772" y="385893"/>
                  <a:pt x="3049608" y="367180"/>
                  <a:pt x="3021496" y="357809"/>
                </a:cubicBezTo>
                <a:cubicBezTo>
                  <a:pt x="2989443" y="347125"/>
                  <a:pt x="2955235" y="344557"/>
                  <a:pt x="2922105" y="337931"/>
                </a:cubicBezTo>
                <a:cubicBezTo>
                  <a:pt x="2888974" y="324679"/>
                  <a:pt x="2856565" y="309458"/>
                  <a:pt x="2822713" y="298174"/>
                </a:cubicBezTo>
                <a:cubicBezTo>
                  <a:pt x="2796795" y="289535"/>
                  <a:pt x="2769469" y="285801"/>
                  <a:pt x="2743200" y="278296"/>
                </a:cubicBezTo>
                <a:cubicBezTo>
                  <a:pt x="2723053" y="272540"/>
                  <a:pt x="2703713" y="264174"/>
                  <a:pt x="2683566" y="258418"/>
                </a:cubicBezTo>
                <a:cubicBezTo>
                  <a:pt x="2657297" y="250913"/>
                  <a:pt x="2630221" y="246390"/>
                  <a:pt x="2604053" y="238540"/>
                </a:cubicBezTo>
                <a:cubicBezTo>
                  <a:pt x="2563913" y="226498"/>
                  <a:pt x="2524540" y="212035"/>
                  <a:pt x="2484783" y="198783"/>
                </a:cubicBezTo>
                <a:lnTo>
                  <a:pt x="2365513" y="159027"/>
                </a:lnTo>
                <a:lnTo>
                  <a:pt x="2246244" y="119270"/>
                </a:lnTo>
                <a:cubicBezTo>
                  <a:pt x="2152250" y="95772"/>
                  <a:pt x="2067193" y="73168"/>
                  <a:pt x="1967948" y="59635"/>
                </a:cubicBezTo>
                <a:cubicBezTo>
                  <a:pt x="1888891" y="48854"/>
                  <a:pt x="1808710" y="48568"/>
                  <a:pt x="1729409" y="39757"/>
                </a:cubicBezTo>
                <a:cubicBezTo>
                  <a:pt x="1672173" y="33398"/>
                  <a:pt x="1569723" y="11796"/>
                  <a:pt x="1510748" y="0"/>
                </a:cubicBezTo>
                <a:cubicBezTo>
                  <a:pt x="1481507" y="2924"/>
                  <a:pt x="1315232" y="4812"/>
                  <a:pt x="1252331" y="39757"/>
                </a:cubicBezTo>
                <a:cubicBezTo>
                  <a:pt x="1210562" y="62962"/>
                  <a:pt x="1166848" y="85483"/>
                  <a:pt x="1133061" y="119270"/>
                </a:cubicBezTo>
                <a:cubicBezTo>
                  <a:pt x="1113183" y="139148"/>
                  <a:pt x="1097834" y="164957"/>
                  <a:pt x="1073426" y="178905"/>
                </a:cubicBezTo>
                <a:cubicBezTo>
                  <a:pt x="1049706" y="192460"/>
                  <a:pt x="1020417" y="192157"/>
                  <a:pt x="993913" y="198783"/>
                </a:cubicBezTo>
                <a:cubicBezTo>
                  <a:pt x="967409" y="212035"/>
                  <a:pt x="941637" y="226867"/>
                  <a:pt x="914400" y="238540"/>
                </a:cubicBezTo>
                <a:cubicBezTo>
                  <a:pt x="866740" y="258966"/>
                  <a:pt x="825688" y="263886"/>
                  <a:pt x="775253" y="278296"/>
                </a:cubicBezTo>
                <a:cubicBezTo>
                  <a:pt x="755106" y="284052"/>
                  <a:pt x="735946" y="293092"/>
                  <a:pt x="715618" y="298174"/>
                </a:cubicBezTo>
                <a:cubicBezTo>
                  <a:pt x="670256" y="309515"/>
                  <a:pt x="602030" y="315212"/>
                  <a:pt x="556592" y="337931"/>
                </a:cubicBezTo>
                <a:cubicBezTo>
                  <a:pt x="482560" y="374947"/>
                  <a:pt x="503268" y="382367"/>
                  <a:pt x="437322" y="437322"/>
                </a:cubicBezTo>
                <a:cubicBezTo>
                  <a:pt x="418969" y="452617"/>
                  <a:pt x="396040" y="461784"/>
                  <a:pt x="377687" y="477079"/>
                </a:cubicBezTo>
                <a:cubicBezTo>
                  <a:pt x="356091" y="495076"/>
                  <a:pt x="339649" y="518717"/>
                  <a:pt x="318053" y="536714"/>
                </a:cubicBezTo>
                <a:cubicBezTo>
                  <a:pt x="299700" y="552008"/>
                  <a:pt x="276771" y="561176"/>
                  <a:pt x="258418" y="576470"/>
                </a:cubicBezTo>
                <a:cubicBezTo>
                  <a:pt x="236822" y="594467"/>
                  <a:pt x="220541" y="618303"/>
                  <a:pt x="198783" y="636105"/>
                </a:cubicBezTo>
                <a:cubicBezTo>
                  <a:pt x="147500" y="678064"/>
                  <a:pt x="39757" y="755374"/>
                  <a:pt x="39757" y="755374"/>
                </a:cubicBezTo>
                <a:lnTo>
                  <a:pt x="0" y="815009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04290" y="1683409"/>
            <a:ext cx="2923099" cy="3624970"/>
            <a:chOff x="6914827" y="3278115"/>
            <a:chExt cx="2804160" cy="3801771"/>
          </a:xfrm>
          <a:blipFill>
            <a:blip r:embed="rId3"/>
            <a:tile tx="0" ty="0" sx="100000" sy="100000" flip="none" algn="tl"/>
          </a:blipFill>
        </p:grpSpPr>
        <p:sp>
          <p:nvSpPr>
            <p:cNvPr id="55" name="Freeform 54"/>
            <p:cNvSpPr/>
            <p:nvPr/>
          </p:nvSpPr>
          <p:spPr>
            <a:xfrm>
              <a:off x="6914827" y="3278115"/>
              <a:ext cx="2804160" cy="3801771"/>
            </a:xfrm>
            <a:custGeom>
              <a:avLst/>
              <a:gdLst>
                <a:gd name="connsiteX0" fmla="*/ 251460 w 2804160"/>
                <a:gd name="connsiteY0" fmla="*/ 5312 h 3801771"/>
                <a:gd name="connsiteX1" fmla="*/ 289560 w 2804160"/>
                <a:gd name="connsiteY1" fmla="*/ 12932 h 3801771"/>
                <a:gd name="connsiteX2" fmla="*/ 297180 w 2804160"/>
                <a:gd name="connsiteY2" fmla="*/ 35792 h 3801771"/>
                <a:gd name="connsiteX3" fmla="*/ 312420 w 2804160"/>
                <a:gd name="connsiteY3" fmla="*/ 58652 h 3801771"/>
                <a:gd name="connsiteX4" fmla="*/ 335280 w 2804160"/>
                <a:gd name="connsiteY4" fmla="*/ 66272 h 3801771"/>
                <a:gd name="connsiteX5" fmla="*/ 358140 w 2804160"/>
                <a:gd name="connsiteY5" fmla="*/ 81512 h 3801771"/>
                <a:gd name="connsiteX6" fmla="*/ 373380 w 2804160"/>
                <a:gd name="connsiteY6" fmla="*/ 104372 h 3801771"/>
                <a:gd name="connsiteX7" fmla="*/ 396240 w 2804160"/>
                <a:gd name="connsiteY7" fmla="*/ 127232 h 3801771"/>
                <a:gd name="connsiteX8" fmla="*/ 426720 w 2804160"/>
                <a:gd name="connsiteY8" fmla="*/ 165332 h 3801771"/>
                <a:gd name="connsiteX9" fmla="*/ 441960 w 2804160"/>
                <a:gd name="connsiteY9" fmla="*/ 188192 h 3801771"/>
                <a:gd name="connsiteX10" fmla="*/ 487680 w 2804160"/>
                <a:gd name="connsiteY10" fmla="*/ 211052 h 3801771"/>
                <a:gd name="connsiteX11" fmla="*/ 510540 w 2804160"/>
                <a:gd name="connsiteY11" fmla="*/ 233912 h 3801771"/>
                <a:gd name="connsiteX12" fmla="*/ 556260 w 2804160"/>
                <a:gd name="connsiteY12" fmla="*/ 203432 h 3801771"/>
                <a:gd name="connsiteX13" fmla="*/ 586740 w 2804160"/>
                <a:gd name="connsiteY13" fmla="*/ 211052 h 3801771"/>
                <a:gd name="connsiteX14" fmla="*/ 609600 w 2804160"/>
                <a:gd name="connsiteY14" fmla="*/ 233912 h 3801771"/>
                <a:gd name="connsiteX15" fmla="*/ 601980 w 2804160"/>
                <a:gd name="connsiteY15" fmla="*/ 211052 h 3801771"/>
                <a:gd name="connsiteX16" fmla="*/ 586740 w 2804160"/>
                <a:gd name="connsiteY16" fmla="*/ 188192 h 3801771"/>
                <a:gd name="connsiteX17" fmla="*/ 563880 w 2804160"/>
                <a:gd name="connsiteY17" fmla="*/ 142472 h 3801771"/>
                <a:gd name="connsiteX18" fmla="*/ 571500 w 2804160"/>
                <a:gd name="connsiteY18" fmla="*/ 104372 h 3801771"/>
                <a:gd name="connsiteX19" fmla="*/ 632460 w 2804160"/>
                <a:gd name="connsiteY19" fmla="*/ 134852 h 3801771"/>
                <a:gd name="connsiteX20" fmla="*/ 662940 w 2804160"/>
                <a:gd name="connsiteY20" fmla="*/ 142472 h 3801771"/>
                <a:gd name="connsiteX21" fmla="*/ 693420 w 2804160"/>
                <a:gd name="connsiteY21" fmla="*/ 279632 h 3801771"/>
                <a:gd name="connsiteX22" fmla="*/ 716280 w 2804160"/>
                <a:gd name="connsiteY22" fmla="*/ 325352 h 3801771"/>
                <a:gd name="connsiteX23" fmla="*/ 769620 w 2804160"/>
                <a:gd name="connsiteY23" fmla="*/ 355832 h 3801771"/>
                <a:gd name="connsiteX24" fmla="*/ 800100 w 2804160"/>
                <a:gd name="connsiteY24" fmla="*/ 363452 h 3801771"/>
                <a:gd name="connsiteX25" fmla="*/ 822960 w 2804160"/>
                <a:gd name="connsiteY25" fmla="*/ 378692 h 3801771"/>
                <a:gd name="connsiteX26" fmla="*/ 883920 w 2804160"/>
                <a:gd name="connsiteY26" fmla="*/ 393932 h 3801771"/>
                <a:gd name="connsiteX27" fmla="*/ 906780 w 2804160"/>
                <a:gd name="connsiteY27" fmla="*/ 401552 h 3801771"/>
                <a:gd name="connsiteX28" fmla="*/ 960120 w 2804160"/>
                <a:gd name="connsiteY28" fmla="*/ 393932 h 3801771"/>
                <a:gd name="connsiteX29" fmla="*/ 944880 w 2804160"/>
                <a:gd name="connsiteY29" fmla="*/ 371072 h 3801771"/>
                <a:gd name="connsiteX30" fmla="*/ 975360 w 2804160"/>
                <a:gd name="connsiteY30" fmla="*/ 302492 h 3801771"/>
                <a:gd name="connsiteX31" fmla="*/ 1013460 w 2804160"/>
                <a:gd name="connsiteY31" fmla="*/ 249152 h 3801771"/>
                <a:gd name="connsiteX32" fmla="*/ 1028700 w 2804160"/>
                <a:gd name="connsiteY32" fmla="*/ 272012 h 3801771"/>
                <a:gd name="connsiteX33" fmla="*/ 1036320 w 2804160"/>
                <a:gd name="connsiteY33" fmla="*/ 294872 h 3801771"/>
                <a:gd name="connsiteX34" fmla="*/ 1066800 w 2804160"/>
                <a:gd name="connsiteY34" fmla="*/ 340592 h 3801771"/>
                <a:gd name="connsiteX35" fmla="*/ 1082040 w 2804160"/>
                <a:gd name="connsiteY35" fmla="*/ 363452 h 3801771"/>
                <a:gd name="connsiteX36" fmla="*/ 1089660 w 2804160"/>
                <a:gd name="connsiteY36" fmla="*/ 386312 h 3801771"/>
                <a:gd name="connsiteX37" fmla="*/ 1104900 w 2804160"/>
                <a:gd name="connsiteY37" fmla="*/ 439652 h 3801771"/>
                <a:gd name="connsiteX38" fmla="*/ 1120140 w 2804160"/>
                <a:gd name="connsiteY38" fmla="*/ 462512 h 3801771"/>
                <a:gd name="connsiteX39" fmla="*/ 1112520 w 2804160"/>
                <a:gd name="connsiteY39" fmla="*/ 508232 h 3801771"/>
                <a:gd name="connsiteX40" fmla="*/ 1089660 w 2804160"/>
                <a:gd name="connsiteY40" fmla="*/ 797792 h 3801771"/>
                <a:gd name="connsiteX41" fmla="*/ 1097280 w 2804160"/>
                <a:gd name="connsiteY41" fmla="*/ 835892 h 3801771"/>
                <a:gd name="connsiteX42" fmla="*/ 1120140 w 2804160"/>
                <a:gd name="connsiteY42" fmla="*/ 843512 h 3801771"/>
                <a:gd name="connsiteX43" fmla="*/ 1203960 w 2804160"/>
                <a:gd name="connsiteY43" fmla="*/ 866372 h 3801771"/>
                <a:gd name="connsiteX44" fmla="*/ 1249680 w 2804160"/>
                <a:gd name="connsiteY44" fmla="*/ 889232 h 3801771"/>
                <a:gd name="connsiteX45" fmla="*/ 1325880 w 2804160"/>
                <a:gd name="connsiteY45" fmla="*/ 912092 h 3801771"/>
                <a:gd name="connsiteX46" fmla="*/ 1348740 w 2804160"/>
                <a:gd name="connsiteY46" fmla="*/ 927332 h 3801771"/>
                <a:gd name="connsiteX47" fmla="*/ 1424940 w 2804160"/>
                <a:gd name="connsiteY47" fmla="*/ 950192 h 3801771"/>
                <a:gd name="connsiteX48" fmla="*/ 1470660 w 2804160"/>
                <a:gd name="connsiteY48" fmla="*/ 965432 h 3801771"/>
                <a:gd name="connsiteX49" fmla="*/ 1539240 w 2804160"/>
                <a:gd name="connsiteY49" fmla="*/ 957812 h 3801771"/>
                <a:gd name="connsiteX50" fmla="*/ 1584960 w 2804160"/>
                <a:gd name="connsiteY50" fmla="*/ 942572 h 3801771"/>
                <a:gd name="connsiteX51" fmla="*/ 1607820 w 2804160"/>
                <a:gd name="connsiteY51" fmla="*/ 934952 h 3801771"/>
                <a:gd name="connsiteX52" fmla="*/ 1699260 w 2804160"/>
                <a:gd name="connsiteY52" fmla="*/ 950192 h 3801771"/>
                <a:gd name="connsiteX53" fmla="*/ 1722120 w 2804160"/>
                <a:gd name="connsiteY53" fmla="*/ 965432 h 3801771"/>
                <a:gd name="connsiteX54" fmla="*/ 1844040 w 2804160"/>
                <a:gd name="connsiteY54" fmla="*/ 957812 h 3801771"/>
                <a:gd name="connsiteX55" fmla="*/ 1943100 w 2804160"/>
                <a:gd name="connsiteY55" fmla="*/ 950192 h 3801771"/>
                <a:gd name="connsiteX56" fmla="*/ 2148840 w 2804160"/>
                <a:gd name="connsiteY56" fmla="*/ 957812 h 3801771"/>
                <a:gd name="connsiteX57" fmla="*/ 2209800 w 2804160"/>
                <a:gd name="connsiteY57" fmla="*/ 957812 h 3801771"/>
                <a:gd name="connsiteX58" fmla="*/ 2232660 w 2804160"/>
                <a:gd name="connsiteY58" fmla="*/ 942572 h 3801771"/>
                <a:gd name="connsiteX59" fmla="*/ 2407920 w 2804160"/>
                <a:gd name="connsiteY59" fmla="*/ 934952 h 3801771"/>
                <a:gd name="connsiteX60" fmla="*/ 2453640 w 2804160"/>
                <a:gd name="connsiteY60" fmla="*/ 942572 h 3801771"/>
                <a:gd name="connsiteX61" fmla="*/ 2506980 w 2804160"/>
                <a:gd name="connsiteY61" fmla="*/ 957812 h 3801771"/>
                <a:gd name="connsiteX62" fmla="*/ 2522220 w 2804160"/>
                <a:gd name="connsiteY62" fmla="*/ 980672 h 3801771"/>
                <a:gd name="connsiteX63" fmla="*/ 2598420 w 2804160"/>
                <a:gd name="connsiteY63" fmla="*/ 1018772 h 3801771"/>
                <a:gd name="connsiteX64" fmla="*/ 2636520 w 2804160"/>
                <a:gd name="connsiteY64" fmla="*/ 1049252 h 3801771"/>
                <a:gd name="connsiteX65" fmla="*/ 2651760 w 2804160"/>
                <a:gd name="connsiteY65" fmla="*/ 1072112 h 3801771"/>
                <a:gd name="connsiteX66" fmla="*/ 2674620 w 2804160"/>
                <a:gd name="connsiteY66" fmla="*/ 1125452 h 3801771"/>
                <a:gd name="connsiteX67" fmla="*/ 2667000 w 2804160"/>
                <a:gd name="connsiteY67" fmla="*/ 1148312 h 3801771"/>
                <a:gd name="connsiteX68" fmla="*/ 2583180 w 2804160"/>
                <a:gd name="connsiteY68" fmla="*/ 1133072 h 3801771"/>
                <a:gd name="connsiteX69" fmla="*/ 2560320 w 2804160"/>
                <a:gd name="connsiteY69" fmla="*/ 1148312 h 3801771"/>
                <a:gd name="connsiteX70" fmla="*/ 2575560 w 2804160"/>
                <a:gd name="connsiteY70" fmla="*/ 1171172 h 3801771"/>
                <a:gd name="connsiteX71" fmla="*/ 2552700 w 2804160"/>
                <a:gd name="connsiteY71" fmla="*/ 1239752 h 3801771"/>
                <a:gd name="connsiteX72" fmla="*/ 2537460 w 2804160"/>
                <a:gd name="connsiteY72" fmla="*/ 1285472 h 3801771"/>
                <a:gd name="connsiteX73" fmla="*/ 2514600 w 2804160"/>
                <a:gd name="connsiteY73" fmla="*/ 1376912 h 3801771"/>
                <a:gd name="connsiteX74" fmla="*/ 2484120 w 2804160"/>
                <a:gd name="connsiteY74" fmla="*/ 1384532 h 3801771"/>
                <a:gd name="connsiteX75" fmla="*/ 2484120 w 2804160"/>
                <a:gd name="connsiteY75" fmla="*/ 1437872 h 3801771"/>
                <a:gd name="connsiteX76" fmla="*/ 2461260 w 2804160"/>
                <a:gd name="connsiteY76" fmla="*/ 1445492 h 3801771"/>
                <a:gd name="connsiteX77" fmla="*/ 2377440 w 2804160"/>
                <a:gd name="connsiteY77" fmla="*/ 1468352 h 3801771"/>
                <a:gd name="connsiteX78" fmla="*/ 2369820 w 2804160"/>
                <a:gd name="connsiteY78" fmla="*/ 1491212 h 3801771"/>
                <a:gd name="connsiteX79" fmla="*/ 2354580 w 2804160"/>
                <a:gd name="connsiteY79" fmla="*/ 1567412 h 3801771"/>
                <a:gd name="connsiteX80" fmla="*/ 2339340 w 2804160"/>
                <a:gd name="connsiteY80" fmla="*/ 1590272 h 3801771"/>
                <a:gd name="connsiteX81" fmla="*/ 2324100 w 2804160"/>
                <a:gd name="connsiteY81" fmla="*/ 1635992 h 3801771"/>
                <a:gd name="connsiteX82" fmla="*/ 2301240 w 2804160"/>
                <a:gd name="connsiteY82" fmla="*/ 1613132 h 3801771"/>
                <a:gd name="connsiteX83" fmla="*/ 2286000 w 2804160"/>
                <a:gd name="connsiteY83" fmla="*/ 1590272 h 3801771"/>
                <a:gd name="connsiteX84" fmla="*/ 2240280 w 2804160"/>
                <a:gd name="connsiteY84" fmla="*/ 1575032 h 3801771"/>
                <a:gd name="connsiteX85" fmla="*/ 2232660 w 2804160"/>
                <a:gd name="connsiteY85" fmla="*/ 1597892 h 3801771"/>
                <a:gd name="connsiteX86" fmla="*/ 2225040 w 2804160"/>
                <a:gd name="connsiteY86" fmla="*/ 1628372 h 3801771"/>
                <a:gd name="connsiteX87" fmla="*/ 2202180 w 2804160"/>
                <a:gd name="connsiteY87" fmla="*/ 1613132 h 3801771"/>
                <a:gd name="connsiteX88" fmla="*/ 2194560 w 2804160"/>
                <a:gd name="connsiteY88" fmla="*/ 1590272 h 3801771"/>
                <a:gd name="connsiteX89" fmla="*/ 2164080 w 2804160"/>
                <a:gd name="connsiteY89" fmla="*/ 1643612 h 3801771"/>
                <a:gd name="connsiteX90" fmla="*/ 2148840 w 2804160"/>
                <a:gd name="connsiteY90" fmla="*/ 1666472 h 3801771"/>
                <a:gd name="connsiteX91" fmla="*/ 2042160 w 2804160"/>
                <a:gd name="connsiteY91" fmla="*/ 1666472 h 3801771"/>
                <a:gd name="connsiteX92" fmla="*/ 2034540 w 2804160"/>
                <a:gd name="connsiteY92" fmla="*/ 1689332 h 3801771"/>
                <a:gd name="connsiteX93" fmla="*/ 2019300 w 2804160"/>
                <a:gd name="connsiteY93" fmla="*/ 1712192 h 3801771"/>
                <a:gd name="connsiteX94" fmla="*/ 2011680 w 2804160"/>
                <a:gd name="connsiteY94" fmla="*/ 1735052 h 3801771"/>
                <a:gd name="connsiteX95" fmla="*/ 1958340 w 2804160"/>
                <a:gd name="connsiteY95" fmla="*/ 1757912 h 3801771"/>
                <a:gd name="connsiteX96" fmla="*/ 1950720 w 2804160"/>
                <a:gd name="connsiteY96" fmla="*/ 1811252 h 3801771"/>
                <a:gd name="connsiteX97" fmla="*/ 1935480 w 2804160"/>
                <a:gd name="connsiteY97" fmla="*/ 1834112 h 3801771"/>
                <a:gd name="connsiteX98" fmla="*/ 1897380 w 2804160"/>
                <a:gd name="connsiteY98" fmla="*/ 1887452 h 3801771"/>
                <a:gd name="connsiteX99" fmla="*/ 1905000 w 2804160"/>
                <a:gd name="connsiteY99" fmla="*/ 1910312 h 3801771"/>
                <a:gd name="connsiteX100" fmla="*/ 1920240 w 2804160"/>
                <a:gd name="connsiteY100" fmla="*/ 1940792 h 3801771"/>
                <a:gd name="connsiteX101" fmla="*/ 1950720 w 2804160"/>
                <a:gd name="connsiteY101" fmla="*/ 1978892 h 3801771"/>
                <a:gd name="connsiteX102" fmla="*/ 1958340 w 2804160"/>
                <a:gd name="connsiteY102" fmla="*/ 2001752 h 3801771"/>
                <a:gd name="connsiteX103" fmla="*/ 1973580 w 2804160"/>
                <a:gd name="connsiteY103" fmla="*/ 2024612 h 3801771"/>
                <a:gd name="connsiteX104" fmla="*/ 1981200 w 2804160"/>
                <a:gd name="connsiteY104" fmla="*/ 2055092 h 3801771"/>
                <a:gd name="connsiteX105" fmla="*/ 1996440 w 2804160"/>
                <a:gd name="connsiteY105" fmla="*/ 2077952 h 3801771"/>
                <a:gd name="connsiteX106" fmla="*/ 2011680 w 2804160"/>
                <a:gd name="connsiteY106" fmla="*/ 2230352 h 3801771"/>
                <a:gd name="connsiteX107" fmla="*/ 2019300 w 2804160"/>
                <a:gd name="connsiteY107" fmla="*/ 2260832 h 3801771"/>
                <a:gd name="connsiteX108" fmla="*/ 2026920 w 2804160"/>
                <a:gd name="connsiteY108" fmla="*/ 2306552 h 3801771"/>
                <a:gd name="connsiteX109" fmla="*/ 2034540 w 2804160"/>
                <a:gd name="connsiteY109" fmla="*/ 2237972 h 3801771"/>
                <a:gd name="connsiteX110" fmla="*/ 2080260 w 2804160"/>
                <a:gd name="connsiteY110" fmla="*/ 2207492 h 3801771"/>
                <a:gd name="connsiteX111" fmla="*/ 2110740 w 2804160"/>
                <a:gd name="connsiteY111" fmla="*/ 2215112 h 3801771"/>
                <a:gd name="connsiteX112" fmla="*/ 2118360 w 2804160"/>
                <a:gd name="connsiteY112" fmla="*/ 2237972 h 3801771"/>
                <a:gd name="connsiteX113" fmla="*/ 2125980 w 2804160"/>
                <a:gd name="connsiteY113" fmla="*/ 2314172 h 3801771"/>
                <a:gd name="connsiteX114" fmla="*/ 2171700 w 2804160"/>
                <a:gd name="connsiteY114" fmla="*/ 2352272 h 3801771"/>
                <a:gd name="connsiteX115" fmla="*/ 2263140 w 2804160"/>
                <a:gd name="connsiteY115" fmla="*/ 2260832 h 3801771"/>
                <a:gd name="connsiteX116" fmla="*/ 2255520 w 2804160"/>
                <a:gd name="connsiteY116" fmla="*/ 2237972 h 3801771"/>
                <a:gd name="connsiteX117" fmla="*/ 2286000 w 2804160"/>
                <a:gd name="connsiteY117" fmla="*/ 2161772 h 3801771"/>
                <a:gd name="connsiteX118" fmla="*/ 2331720 w 2804160"/>
                <a:gd name="connsiteY118" fmla="*/ 2131292 h 3801771"/>
                <a:gd name="connsiteX119" fmla="*/ 2369820 w 2804160"/>
                <a:gd name="connsiteY119" fmla="*/ 2062712 h 3801771"/>
                <a:gd name="connsiteX120" fmla="*/ 2377440 w 2804160"/>
                <a:gd name="connsiteY120" fmla="*/ 1925552 h 3801771"/>
                <a:gd name="connsiteX121" fmla="*/ 2400300 w 2804160"/>
                <a:gd name="connsiteY121" fmla="*/ 1917932 h 3801771"/>
                <a:gd name="connsiteX122" fmla="*/ 2423160 w 2804160"/>
                <a:gd name="connsiteY122" fmla="*/ 1933172 h 3801771"/>
                <a:gd name="connsiteX123" fmla="*/ 2453640 w 2804160"/>
                <a:gd name="connsiteY123" fmla="*/ 1948412 h 3801771"/>
                <a:gd name="connsiteX124" fmla="*/ 2468880 w 2804160"/>
                <a:gd name="connsiteY124" fmla="*/ 1902692 h 3801771"/>
                <a:gd name="connsiteX125" fmla="*/ 2491740 w 2804160"/>
                <a:gd name="connsiteY125" fmla="*/ 1910312 h 3801771"/>
                <a:gd name="connsiteX126" fmla="*/ 2522220 w 2804160"/>
                <a:gd name="connsiteY126" fmla="*/ 1940792 h 3801771"/>
                <a:gd name="connsiteX127" fmla="*/ 2575560 w 2804160"/>
                <a:gd name="connsiteY127" fmla="*/ 1925552 h 3801771"/>
                <a:gd name="connsiteX128" fmla="*/ 2583180 w 2804160"/>
                <a:gd name="connsiteY128" fmla="*/ 2016992 h 3801771"/>
                <a:gd name="connsiteX129" fmla="*/ 2590800 w 2804160"/>
                <a:gd name="connsiteY129" fmla="*/ 2039852 h 3801771"/>
                <a:gd name="connsiteX130" fmla="*/ 2598420 w 2804160"/>
                <a:gd name="connsiteY130" fmla="*/ 2093192 h 3801771"/>
                <a:gd name="connsiteX131" fmla="*/ 2606040 w 2804160"/>
                <a:gd name="connsiteY131" fmla="*/ 2177012 h 3801771"/>
                <a:gd name="connsiteX132" fmla="*/ 2621280 w 2804160"/>
                <a:gd name="connsiteY132" fmla="*/ 2199872 h 3801771"/>
                <a:gd name="connsiteX133" fmla="*/ 2628900 w 2804160"/>
                <a:gd name="connsiteY133" fmla="*/ 2222732 h 3801771"/>
                <a:gd name="connsiteX134" fmla="*/ 2598420 w 2804160"/>
                <a:gd name="connsiteY134" fmla="*/ 2306552 h 3801771"/>
                <a:gd name="connsiteX135" fmla="*/ 2636520 w 2804160"/>
                <a:gd name="connsiteY135" fmla="*/ 2375132 h 3801771"/>
                <a:gd name="connsiteX136" fmla="*/ 2659380 w 2804160"/>
                <a:gd name="connsiteY136" fmla="*/ 2443712 h 3801771"/>
                <a:gd name="connsiteX137" fmla="*/ 2682240 w 2804160"/>
                <a:gd name="connsiteY137" fmla="*/ 2451332 h 3801771"/>
                <a:gd name="connsiteX138" fmla="*/ 2689860 w 2804160"/>
                <a:gd name="connsiteY138" fmla="*/ 2474192 h 3801771"/>
                <a:gd name="connsiteX139" fmla="*/ 2705100 w 2804160"/>
                <a:gd name="connsiteY139" fmla="*/ 2558012 h 3801771"/>
                <a:gd name="connsiteX140" fmla="*/ 2720340 w 2804160"/>
                <a:gd name="connsiteY140" fmla="*/ 2603732 h 3801771"/>
                <a:gd name="connsiteX141" fmla="*/ 2727960 w 2804160"/>
                <a:gd name="connsiteY141" fmla="*/ 2748512 h 3801771"/>
                <a:gd name="connsiteX142" fmla="*/ 2743200 w 2804160"/>
                <a:gd name="connsiteY142" fmla="*/ 2809472 h 3801771"/>
                <a:gd name="connsiteX143" fmla="*/ 2750820 w 2804160"/>
                <a:gd name="connsiteY143" fmla="*/ 2893292 h 3801771"/>
                <a:gd name="connsiteX144" fmla="*/ 2758440 w 2804160"/>
                <a:gd name="connsiteY144" fmla="*/ 2916152 h 3801771"/>
                <a:gd name="connsiteX145" fmla="*/ 2766060 w 2804160"/>
                <a:gd name="connsiteY145" fmla="*/ 2992352 h 3801771"/>
                <a:gd name="connsiteX146" fmla="*/ 2773680 w 2804160"/>
                <a:gd name="connsiteY146" fmla="*/ 3228572 h 3801771"/>
                <a:gd name="connsiteX147" fmla="*/ 2781300 w 2804160"/>
                <a:gd name="connsiteY147" fmla="*/ 3259052 h 3801771"/>
                <a:gd name="connsiteX148" fmla="*/ 2804160 w 2804160"/>
                <a:gd name="connsiteY148" fmla="*/ 3380972 h 3801771"/>
                <a:gd name="connsiteX149" fmla="*/ 2796540 w 2804160"/>
                <a:gd name="connsiteY149" fmla="*/ 3434312 h 3801771"/>
                <a:gd name="connsiteX150" fmla="*/ 2773680 w 2804160"/>
                <a:gd name="connsiteY150" fmla="*/ 3449552 h 3801771"/>
                <a:gd name="connsiteX151" fmla="*/ 2727960 w 2804160"/>
                <a:gd name="connsiteY151" fmla="*/ 3464792 h 3801771"/>
                <a:gd name="connsiteX152" fmla="*/ 2667000 w 2804160"/>
                <a:gd name="connsiteY152" fmla="*/ 3388592 h 3801771"/>
                <a:gd name="connsiteX153" fmla="*/ 2659380 w 2804160"/>
                <a:gd name="connsiteY153" fmla="*/ 3358112 h 3801771"/>
                <a:gd name="connsiteX154" fmla="*/ 2636520 w 2804160"/>
                <a:gd name="connsiteY154" fmla="*/ 3350492 h 3801771"/>
                <a:gd name="connsiteX155" fmla="*/ 2575560 w 2804160"/>
                <a:gd name="connsiteY155" fmla="*/ 3358112 h 3801771"/>
                <a:gd name="connsiteX156" fmla="*/ 2567940 w 2804160"/>
                <a:gd name="connsiteY156" fmla="*/ 3396212 h 3801771"/>
                <a:gd name="connsiteX157" fmla="*/ 2545080 w 2804160"/>
                <a:gd name="connsiteY157" fmla="*/ 3411452 h 3801771"/>
                <a:gd name="connsiteX158" fmla="*/ 2522220 w 2804160"/>
                <a:gd name="connsiteY158" fmla="*/ 3434312 h 3801771"/>
                <a:gd name="connsiteX159" fmla="*/ 2491740 w 2804160"/>
                <a:gd name="connsiteY159" fmla="*/ 3502892 h 3801771"/>
                <a:gd name="connsiteX160" fmla="*/ 2514600 w 2804160"/>
                <a:gd name="connsiteY160" fmla="*/ 3518132 h 3801771"/>
                <a:gd name="connsiteX161" fmla="*/ 2529840 w 2804160"/>
                <a:gd name="connsiteY161" fmla="*/ 3540992 h 3801771"/>
                <a:gd name="connsiteX162" fmla="*/ 2552700 w 2804160"/>
                <a:gd name="connsiteY162" fmla="*/ 3563852 h 3801771"/>
                <a:gd name="connsiteX163" fmla="*/ 2575560 w 2804160"/>
                <a:gd name="connsiteY163" fmla="*/ 3701012 h 3801771"/>
                <a:gd name="connsiteX164" fmla="*/ 2598420 w 2804160"/>
                <a:gd name="connsiteY164" fmla="*/ 3723872 h 3801771"/>
                <a:gd name="connsiteX165" fmla="*/ 2583180 w 2804160"/>
                <a:gd name="connsiteY165" fmla="*/ 3800072 h 3801771"/>
                <a:gd name="connsiteX166" fmla="*/ 2567940 w 2804160"/>
                <a:gd name="connsiteY166" fmla="*/ 3777212 h 3801771"/>
                <a:gd name="connsiteX167" fmla="*/ 2560320 w 2804160"/>
                <a:gd name="connsiteY167" fmla="*/ 3723872 h 3801771"/>
                <a:gd name="connsiteX168" fmla="*/ 2522220 w 2804160"/>
                <a:gd name="connsiteY168" fmla="*/ 3685772 h 3801771"/>
                <a:gd name="connsiteX169" fmla="*/ 2491740 w 2804160"/>
                <a:gd name="connsiteY169" fmla="*/ 3617192 h 3801771"/>
                <a:gd name="connsiteX170" fmla="*/ 2446020 w 2804160"/>
                <a:gd name="connsiteY170" fmla="*/ 3586712 h 3801771"/>
                <a:gd name="connsiteX171" fmla="*/ 2423160 w 2804160"/>
                <a:gd name="connsiteY171" fmla="*/ 3457172 h 3801771"/>
                <a:gd name="connsiteX172" fmla="*/ 2415540 w 2804160"/>
                <a:gd name="connsiteY172" fmla="*/ 3434312 h 3801771"/>
                <a:gd name="connsiteX173" fmla="*/ 2407920 w 2804160"/>
                <a:gd name="connsiteY173" fmla="*/ 3388592 h 3801771"/>
                <a:gd name="connsiteX174" fmla="*/ 2385060 w 2804160"/>
                <a:gd name="connsiteY174" fmla="*/ 3365732 h 3801771"/>
                <a:gd name="connsiteX175" fmla="*/ 2369820 w 2804160"/>
                <a:gd name="connsiteY175" fmla="*/ 3335252 h 3801771"/>
                <a:gd name="connsiteX176" fmla="*/ 2346960 w 2804160"/>
                <a:gd name="connsiteY176" fmla="*/ 3327632 h 3801771"/>
                <a:gd name="connsiteX177" fmla="*/ 2324100 w 2804160"/>
                <a:gd name="connsiteY177" fmla="*/ 3312392 h 3801771"/>
                <a:gd name="connsiteX178" fmla="*/ 2316480 w 2804160"/>
                <a:gd name="connsiteY178" fmla="*/ 3289532 h 3801771"/>
                <a:gd name="connsiteX179" fmla="*/ 2301240 w 2804160"/>
                <a:gd name="connsiteY179" fmla="*/ 3159992 h 3801771"/>
                <a:gd name="connsiteX180" fmla="*/ 2308860 w 2804160"/>
                <a:gd name="connsiteY180" fmla="*/ 3060932 h 3801771"/>
                <a:gd name="connsiteX181" fmla="*/ 2331720 w 2804160"/>
                <a:gd name="connsiteY181" fmla="*/ 3045692 h 3801771"/>
                <a:gd name="connsiteX182" fmla="*/ 2324100 w 2804160"/>
                <a:gd name="connsiteY182" fmla="*/ 2893292 h 3801771"/>
                <a:gd name="connsiteX183" fmla="*/ 2308860 w 2804160"/>
                <a:gd name="connsiteY183" fmla="*/ 2862812 h 3801771"/>
                <a:gd name="connsiteX184" fmla="*/ 2301240 w 2804160"/>
                <a:gd name="connsiteY184" fmla="*/ 2839952 h 3801771"/>
                <a:gd name="connsiteX185" fmla="*/ 2278380 w 2804160"/>
                <a:gd name="connsiteY185" fmla="*/ 2763752 h 3801771"/>
                <a:gd name="connsiteX186" fmla="*/ 2247900 w 2804160"/>
                <a:gd name="connsiteY186" fmla="*/ 2718032 h 3801771"/>
                <a:gd name="connsiteX187" fmla="*/ 2217420 w 2804160"/>
                <a:gd name="connsiteY187" fmla="*/ 2672312 h 3801771"/>
                <a:gd name="connsiteX188" fmla="*/ 2202180 w 2804160"/>
                <a:gd name="connsiteY188" fmla="*/ 2649452 h 3801771"/>
                <a:gd name="connsiteX189" fmla="*/ 2156460 w 2804160"/>
                <a:gd name="connsiteY189" fmla="*/ 2611352 h 3801771"/>
                <a:gd name="connsiteX190" fmla="*/ 2141220 w 2804160"/>
                <a:gd name="connsiteY190" fmla="*/ 2588492 h 3801771"/>
                <a:gd name="connsiteX191" fmla="*/ 2095500 w 2804160"/>
                <a:gd name="connsiteY191" fmla="*/ 2535152 h 3801771"/>
                <a:gd name="connsiteX192" fmla="*/ 2065020 w 2804160"/>
                <a:gd name="connsiteY192" fmla="*/ 2542772 h 3801771"/>
                <a:gd name="connsiteX193" fmla="*/ 2049780 w 2804160"/>
                <a:gd name="connsiteY193" fmla="*/ 2565632 h 3801771"/>
                <a:gd name="connsiteX194" fmla="*/ 2004060 w 2804160"/>
                <a:gd name="connsiteY194" fmla="*/ 2580872 h 3801771"/>
                <a:gd name="connsiteX195" fmla="*/ 1988820 w 2804160"/>
                <a:gd name="connsiteY195" fmla="*/ 2611352 h 3801771"/>
                <a:gd name="connsiteX196" fmla="*/ 1996440 w 2804160"/>
                <a:gd name="connsiteY196" fmla="*/ 2634212 h 3801771"/>
                <a:gd name="connsiteX197" fmla="*/ 1988820 w 2804160"/>
                <a:gd name="connsiteY197" fmla="*/ 2679932 h 3801771"/>
                <a:gd name="connsiteX198" fmla="*/ 1920240 w 2804160"/>
                <a:gd name="connsiteY198" fmla="*/ 2672312 h 3801771"/>
                <a:gd name="connsiteX199" fmla="*/ 1897380 w 2804160"/>
                <a:gd name="connsiteY199" fmla="*/ 2657072 h 3801771"/>
                <a:gd name="connsiteX200" fmla="*/ 1828800 w 2804160"/>
                <a:gd name="connsiteY200" fmla="*/ 2664692 h 3801771"/>
                <a:gd name="connsiteX201" fmla="*/ 1775460 w 2804160"/>
                <a:gd name="connsiteY201" fmla="*/ 2679932 h 3801771"/>
                <a:gd name="connsiteX202" fmla="*/ 1744980 w 2804160"/>
                <a:gd name="connsiteY202" fmla="*/ 2664692 h 3801771"/>
                <a:gd name="connsiteX203" fmla="*/ 1722120 w 2804160"/>
                <a:gd name="connsiteY203" fmla="*/ 2862812 h 3801771"/>
                <a:gd name="connsiteX204" fmla="*/ 1714500 w 2804160"/>
                <a:gd name="connsiteY204" fmla="*/ 2885672 h 3801771"/>
                <a:gd name="connsiteX205" fmla="*/ 1676400 w 2804160"/>
                <a:gd name="connsiteY205" fmla="*/ 2931392 h 3801771"/>
                <a:gd name="connsiteX206" fmla="*/ 1668780 w 2804160"/>
                <a:gd name="connsiteY206" fmla="*/ 2954252 h 3801771"/>
                <a:gd name="connsiteX207" fmla="*/ 1653540 w 2804160"/>
                <a:gd name="connsiteY207" fmla="*/ 3015212 h 3801771"/>
                <a:gd name="connsiteX208" fmla="*/ 1630680 w 2804160"/>
                <a:gd name="connsiteY208" fmla="*/ 3038072 h 3801771"/>
                <a:gd name="connsiteX209" fmla="*/ 1638300 w 2804160"/>
                <a:gd name="connsiteY209" fmla="*/ 3076172 h 3801771"/>
                <a:gd name="connsiteX210" fmla="*/ 1645920 w 2804160"/>
                <a:gd name="connsiteY210" fmla="*/ 3159992 h 3801771"/>
                <a:gd name="connsiteX211" fmla="*/ 1615440 w 2804160"/>
                <a:gd name="connsiteY211" fmla="*/ 3167612 h 3801771"/>
                <a:gd name="connsiteX212" fmla="*/ 1554480 w 2804160"/>
                <a:gd name="connsiteY212" fmla="*/ 3159992 h 3801771"/>
                <a:gd name="connsiteX213" fmla="*/ 1562100 w 2804160"/>
                <a:gd name="connsiteY213" fmla="*/ 3114272 h 3801771"/>
                <a:gd name="connsiteX214" fmla="*/ 1584960 w 2804160"/>
                <a:gd name="connsiteY214" fmla="*/ 3083792 h 3801771"/>
                <a:gd name="connsiteX215" fmla="*/ 1577340 w 2804160"/>
                <a:gd name="connsiteY215" fmla="*/ 3038072 h 3801771"/>
                <a:gd name="connsiteX216" fmla="*/ 1554480 w 2804160"/>
                <a:gd name="connsiteY216" fmla="*/ 3045692 h 3801771"/>
                <a:gd name="connsiteX217" fmla="*/ 1531620 w 2804160"/>
                <a:gd name="connsiteY217" fmla="*/ 3068552 h 3801771"/>
                <a:gd name="connsiteX218" fmla="*/ 1478280 w 2804160"/>
                <a:gd name="connsiteY218" fmla="*/ 3083792 h 3801771"/>
                <a:gd name="connsiteX219" fmla="*/ 1424940 w 2804160"/>
                <a:gd name="connsiteY219" fmla="*/ 3106652 h 3801771"/>
                <a:gd name="connsiteX220" fmla="*/ 1402080 w 2804160"/>
                <a:gd name="connsiteY220" fmla="*/ 3121892 h 3801771"/>
                <a:gd name="connsiteX221" fmla="*/ 1386840 w 2804160"/>
                <a:gd name="connsiteY221" fmla="*/ 3091412 h 3801771"/>
                <a:gd name="connsiteX222" fmla="*/ 1394460 w 2804160"/>
                <a:gd name="connsiteY222" fmla="*/ 3068552 h 3801771"/>
                <a:gd name="connsiteX223" fmla="*/ 1402080 w 2804160"/>
                <a:gd name="connsiteY223" fmla="*/ 3091412 h 3801771"/>
                <a:gd name="connsiteX224" fmla="*/ 1386840 w 2804160"/>
                <a:gd name="connsiteY224" fmla="*/ 3114272 h 3801771"/>
                <a:gd name="connsiteX225" fmla="*/ 1363980 w 2804160"/>
                <a:gd name="connsiteY225" fmla="*/ 3129512 h 3801771"/>
                <a:gd name="connsiteX226" fmla="*/ 1295400 w 2804160"/>
                <a:gd name="connsiteY226" fmla="*/ 3152372 h 3801771"/>
                <a:gd name="connsiteX227" fmla="*/ 1219200 w 2804160"/>
                <a:gd name="connsiteY227" fmla="*/ 3121892 h 3801771"/>
                <a:gd name="connsiteX228" fmla="*/ 1234440 w 2804160"/>
                <a:gd name="connsiteY228" fmla="*/ 3099032 h 3801771"/>
                <a:gd name="connsiteX229" fmla="*/ 1226820 w 2804160"/>
                <a:gd name="connsiteY229" fmla="*/ 3076172 h 3801771"/>
                <a:gd name="connsiteX230" fmla="*/ 1219200 w 2804160"/>
                <a:gd name="connsiteY230" fmla="*/ 3045692 h 3801771"/>
                <a:gd name="connsiteX231" fmla="*/ 1173480 w 2804160"/>
                <a:gd name="connsiteY231" fmla="*/ 3038072 h 3801771"/>
                <a:gd name="connsiteX232" fmla="*/ 1165860 w 2804160"/>
                <a:gd name="connsiteY232" fmla="*/ 3007592 h 3801771"/>
                <a:gd name="connsiteX233" fmla="*/ 1158240 w 2804160"/>
                <a:gd name="connsiteY233" fmla="*/ 2984732 h 3801771"/>
                <a:gd name="connsiteX234" fmla="*/ 1120140 w 2804160"/>
                <a:gd name="connsiteY234" fmla="*/ 2916152 h 3801771"/>
                <a:gd name="connsiteX235" fmla="*/ 1097280 w 2804160"/>
                <a:gd name="connsiteY235" fmla="*/ 2939012 h 3801771"/>
                <a:gd name="connsiteX236" fmla="*/ 1089660 w 2804160"/>
                <a:gd name="connsiteY236" fmla="*/ 2961872 h 3801771"/>
                <a:gd name="connsiteX237" fmla="*/ 1074420 w 2804160"/>
                <a:gd name="connsiteY237" fmla="*/ 2984732 h 3801771"/>
                <a:gd name="connsiteX238" fmla="*/ 1104900 w 2804160"/>
                <a:gd name="connsiteY238" fmla="*/ 3030452 h 3801771"/>
                <a:gd name="connsiteX239" fmla="*/ 1120140 w 2804160"/>
                <a:gd name="connsiteY239" fmla="*/ 3076172 h 3801771"/>
                <a:gd name="connsiteX240" fmla="*/ 1097280 w 2804160"/>
                <a:gd name="connsiteY240" fmla="*/ 3099032 h 3801771"/>
                <a:gd name="connsiteX241" fmla="*/ 1051560 w 2804160"/>
                <a:gd name="connsiteY241" fmla="*/ 3129512 h 3801771"/>
                <a:gd name="connsiteX242" fmla="*/ 1013460 w 2804160"/>
                <a:gd name="connsiteY242" fmla="*/ 3121892 h 3801771"/>
                <a:gd name="connsiteX243" fmla="*/ 990600 w 2804160"/>
                <a:gd name="connsiteY243" fmla="*/ 3114272 h 3801771"/>
                <a:gd name="connsiteX244" fmla="*/ 1021080 w 2804160"/>
                <a:gd name="connsiteY244" fmla="*/ 3152372 h 3801771"/>
                <a:gd name="connsiteX245" fmla="*/ 929640 w 2804160"/>
                <a:gd name="connsiteY245" fmla="*/ 3167612 h 3801771"/>
                <a:gd name="connsiteX246" fmla="*/ 906780 w 2804160"/>
                <a:gd name="connsiteY246" fmla="*/ 3159992 h 3801771"/>
                <a:gd name="connsiteX247" fmla="*/ 922020 w 2804160"/>
                <a:gd name="connsiteY247" fmla="*/ 3099032 h 3801771"/>
                <a:gd name="connsiteX248" fmla="*/ 914400 w 2804160"/>
                <a:gd name="connsiteY248" fmla="*/ 3076172 h 3801771"/>
                <a:gd name="connsiteX249" fmla="*/ 891540 w 2804160"/>
                <a:gd name="connsiteY249" fmla="*/ 3083792 h 3801771"/>
                <a:gd name="connsiteX250" fmla="*/ 876300 w 2804160"/>
                <a:gd name="connsiteY250" fmla="*/ 3106652 h 3801771"/>
                <a:gd name="connsiteX251" fmla="*/ 853440 w 2804160"/>
                <a:gd name="connsiteY251" fmla="*/ 3190472 h 3801771"/>
                <a:gd name="connsiteX252" fmla="*/ 830580 w 2804160"/>
                <a:gd name="connsiteY252" fmla="*/ 3198092 h 3801771"/>
                <a:gd name="connsiteX253" fmla="*/ 784860 w 2804160"/>
                <a:gd name="connsiteY253" fmla="*/ 3190472 h 3801771"/>
                <a:gd name="connsiteX254" fmla="*/ 792480 w 2804160"/>
                <a:gd name="connsiteY254" fmla="*/ 3159992 h 3801771"/>
                <a:gd name="connsiteX255" fmla="*/ 784860 w 2804160"/>
                <a:gd name="connsiteY255" fmla="*/ 3099032 h 3801771"/>
                <a:gd name="connsiteX256" fmla="*/ 754380 w 2804160"/>
                <a:gd name="connsiteY256" fmla="*/ 3167612 h 3801771"/>
                <a:gd name="connsiteX257" fmla="*/ 746760 w 2804160"/>
                <a:gd name="connsiteY257" fmla="*/ 3205712 h 3801771"/>
                <a:gd name="connsiteX258" fmla="*/ 739140 w 2804160"/>
                <a:gd name="connsiteY258" fmla="*/ 3236192 h 3801771"/>
                <a:gd name="connsiteX259" fmla="*/ 716280 w 2804160"/>
                <a:gd name="connsiteY259" fmla="*/ 3243812 h 3801771"/>
                <a:gd name="connsiteX260" fmla="*/ 685800 w 2804160"/>
                <a:gd name="connsiteY260" fmla="*/ 3205712 h 3801771"/>
                <a:gd name="connsiteX261" fmla="*/ 708660 w 2804160"/>
                <a:gd name="connsiteY261" fmla="*/ 3190472 h 3801771"/>
                <a:gd name="connsiteX262" fmla="*/ 678180 w 2804160"/>
                <a:gd name="connsiteY262" fmla="*/ 3129512 h 3801771"/>
                <a:gd name="connsiteX263" fmla="*/ 655320 w 2804160"/>
                <a:gd name="connsiteY263" fmla="*/ 3137132 h 3801771"/>
                <a:gd name="connsiteX264" fmla="*/ 647700 w 2804160"/>
                <a:gd name="connsiteY264" fmla="*/ 3190472 h 3801771"/>
                <a:gd name="connsiteX265" fmla="*/ 624840 w 2804160"/>
                <a:gd name="connsiteY265" fmla="*/ 3167612 h 3801771"/>
                <a:gd name="connsiteX266" fmla="*/ 609600 w 2804160"/>
                <a:gd name="connsiteY266" fmla="*/ 3121892 h 3801771"/>
                <a:gd name="connsiteX267" fmla="*/ 601980 w 2804160"/>
                <a:gd name="connsiteY267" fmla="*/ 3099032 h 3801771"/>
                <a:gd name="connsiteX268" fmla="*/ 632460 w 2804160"/>
                <a:gd name="connsiteY268" fmla="*/ 3076172 h 3801771"/>
                <a:gd name="connsiteX269" fmla="*/ 655320 w 2804160"/>
                <a:gd name="connsiteY269" fmla="*/ 3068552 h 3801771"/>
                <a:gd name="connsiteX270" fmla="*/ 662940 w 2804160"/>
                <a:gd name="connsiteY270" fmla="*/ 3045692 h 3801771"/>
                <a:gd name="connsiteX271" fmla="*/ 640080 w 2804160"/>
                <a:gd name="connsiteY271" fmla="*/ 3022832 h 3801771"/>
                <a:gd name="connsiteX272" fmla="*/ 609600 w 2804160"/>
                <a:gd name="connsiteY272" fmla="*/ 3007592 h 3801771"/>
                <a:gd name="connsiteX273" fmla="*/ 617220 w 2804160"/>
                <a:gd name="connsiteY273" fmla="*/ 2969492 h 3801771"/>
                <a:gd name="connsiteX274" fmla="*/ 655320 w 2804160"/>
                <a:gd name="connsiteY274" fmla="*/ 2923772 h 3801771"/>
                <a:gd name="connsiteX275" fmla="*/ 640080 w 2804160"/>
                <a:gd name="connsiteY275" fmla="*/ 2893292 h 3801771"/>
                <a:gd name="connsiteX276" fmla="*/ 594360 w 2804160"/>
                <a:gd name="connsiteY276" fmla="*/ 2855192 h 3801771"/>
                <a:gd name="connsiteX277" fmla="*/ 571500 w 2804160"/>
                <a:gd name="connsiteY277" fmla="*/ 2778992 h 3801771"/>
                <a:gd name="connsiteX278" fmla="*/ 556260 w 2804160"/>
                <a:gd name="connsiteY278" fmla="*/ 2756132 h 3801771"/>
                <a:gd name="connsiteX279" fmla="*/ 556260 w 2804160"/>
                <a:gd name="connsiteY279" fmla="*/ 2588492 h 3801771"/>
                <a:gd name="connsiteX280" fmla="*/ 541020 w 2804160"/>
                <a:gd name="connsiteY280" fmla="*/ 2542772 h 3801771"/>
                <a:gd name="connsiteX281" fmla="*/ 548640 w 2804160"/>
                <a:gd name="connsiteY281" fmla="*/ 2497052 h 3801771"/>
                <a:gd name="connsiteX282" fmla="*/ 571500 w 2804160"/>
                <a:gd name="connsiteY282" fmla="*/ 2489432 h 3801771"/>
                <a:gd name="connsiteX283" fmla="*/ 586740 w 2804160"/>
                <a:gd name="connsiteY283" fmla="*/ 2466572 h 3801771"/>
                <a:gd name="connsiteX284" fmla="*/ 571500 w 2804160"/>
                <a:gd name="connsiteY284" fmla="*/ 2443712 h 3801771"/>
                <a:gd name="connsiteX285" fmla="*/ 518160 w 2804160"/>
                <a:gd name="connsiteY285" fmla="*/ 2397992 h 3801771"/>
                <a:gd name="connsiteX286" fmla="*/ 518160 w 2804160"/>
                <a:gd name="connsiteY286" fmla="*/ 2321792 h 3801771"/>
                <a:gd name="connsiteX287" fmla="*/ 548640 w 2804160"/>
                <a:gd name="connsiteY287" fmla="*/ 2298932 h 3801771"/>
                <a:gd name="connsiteX288" fmla="*/ 563880 w 2804160"/>
                <a:gd name="connsiteY288" fmla="*/ 2276072 h 3801771"/>
                <a:gd name="connsiteX289" fmla="*/ 556260 w 2804160"/>
                <a:gd name="connsiteY289" fmla="*/ 2230352 h 3801771"/>
                <a:gd name="connsiteX290" fmla="*/ 441960 w 2804160"/>
                <a:gd name="connsiteY290" fmla="*/ 2199872 h 3801771"/>
                <a:gd name="connsiteX291" fmla="*/ 426720 w 2804160"/>
                <a:gd name="connsiteY291" fmla="*/ 2177012 h 3801771"/>
                <a:gd name="connsiteX292" fmla="*/ 449580 w 2804160"/>
                <a:gd name="connsiteY292" fmla="*/ 2116052 h 3801771"/>
                <a:gd name="connsiteX293" fmla="*/ 457200 w 2804160"/>
                <a:gd name="connsiteY293" fmla="*/ 2093192 h 3801771"/>
                <a:gd name="connsiteX294" fmla="*/ 449580 w 2804160"/>
                <a:gd name="connsiteY294" fmla="*/ 2024612 h 3801771"/>
                <a:gd name="connsiteX295" fmla="*/ 396240 w 2804160"/>
                <a:gd name="connsiteY295" fmla="*/ 2009372 h 3801771"/>
                <a:gd name="connsiteX296" fmla="*/ 373380 w 2804160"/>
                <a:gd name="connsiteY296" fmla="*/ 1994132 h 3801771"/>
                <a:gd name="connsiteX297" fmla="*/ 327660 w 2804160"/>
                <a:gd name="connsiteY297" fmla="*/ 1925552 h 3801771"/>
                <a:gd name="connsiteX298" fmla="*/ 320040 w 2804160"/>
                <a:gd name="connsiteY298" fmla="*/ 1902692 h 3801771"/>
                <a:gd name="connsiteX299" fmla="*/ 327660 w 2804160"/>
                <a:gd name="connsiteY299" fmla="*/ 1864592 h 3801771"/>
                <a:gd name="connsiteX300" fmla="*/ 342900 w 2804160"/>
                <a:gd name="connsiteY300" fmla="*/ 1841732 h 3801771"/>
                <a:gd name="connsiteX301" fmla="*/ 358140 w 2804160"/>
                <a:gd name="connsiteY301" fmla="*/ 1811252 h 3801771"/>
                <a:gd name="connsiteX302" fmla="*/ 373380 w 2804160"/>
                <a:gd name="connsiteY302" fmla="*/ 1788392 h 3801771"/>
                <a:gd name="connsiteX303" fmla="*/ 403860 w 2804160"/>
                <a:gd name="connsiteY303" fmla="*/ 1780772 h 3801771"/>
                <a:gd name="connsiteX304" fmla="*/ 426720 w 2804160"/>
                <a:gd name="connsiteY304" fmla="*/ 1757912 h 3801771"/>
                <a:gd name="connsiteX305" fmla="*/ 426720 w 2804160"/>
                <a:gd name="connsiteY305" fmla="*/ 1651232 h 3801771"/>
                <a:gd name="connsiteX306" fmla="*/ 403860 w 2804160"/>
                <a:gd name="connsiteY306" fmla="*/ 1643612 h 3801771"/>
                <a:gd name="connsiteX307" fmla="*/ 411480 w 2804160"/>
                <a:gd name="connsiteY307" fmla="*/ 1582652 h 3801771"/>
                <a:gd name="connsiteX308" fmla="*/ 419100 w 2804160"/>
                <a:gd name="connsiteY308" fmla="*/ 1552172 h 3801771"/>
                <a:gd name="connsiteX309" fmla="*/ 411480 w 2804160"/>
                <a:gd name="connsiteY309" fmla="*/ 1483592 h 3801771"/>
                <a:gd name="connsiteX310" fmla="*/ 274320 w 2804160"/>
                <a:gd name="connsiteY310" fmla="*/ 1475972 h 3801771"/>
                <a:gd name="connsiteX311" fmla="*/ 228600 w 2804160"/>
                <a:gd name="connsiteY311" fmla="*/ 1453112 h 3801771"/>
                <a:gd name="connsiteX312" fmla="*/ 205740 w 2804160"/>
                <a:gd name="connsiteY312" fmla="*/ 1445492 h 3801771"/>
                <a:gd name="connsiteX313" fmla="*/ 144780 w 2804160"/>
                <a:gd name="connsiteY313" fmla="*/ 1430252 h 3801771"/>
                <a:gd name="connsiteX314" fmla="*/ 121920 w 2804160"/>
                <a:gd name="connsiteY314" fmla="*/ 1407392 h 3801771"/>
                <a:gd name="connsiteX315" fmla="*/ 99060 w 2804160"/>
                <a:gd name="connsiteY315" fmla="*/ 1399772 h 3801771"/>
                <a:gd name="connsiteX316" fmla="*/ 68580 w 2804160"/>
                <a:gd name="connsiteY316" fmla="*/ 1384532 h 3801771"/>
                <a:gd name="connsiteX317" fmla="*/ 38100 w 2804160"/>
                <a:gd name="connsiteY317" fmla="*/ 1354052 h 3801771"/>
                <a:gd name="connsiteX318" fmla="*/ 22860 w 2804160"/>
                <a:gd name="connsiteY318" fmla="*/ 1331192 h 3801771"/>
                <a:gd name="connsiteX319" fmla="*/ 0 w 2804160"/>
                <a:gd name="connsiteY319" fmla="*/ 1277852 h 3801771"/>
                <a:gd name="connsiteX320" fmla="*/ 7620 w 2804160"/>
                <a:gd name="connsiteY320" fmla="*/ 1224512 h 3801771"/>
                <a:gd name="connsiteX321" fmla="*/ 30480 w 2804160"/>
                <a:gd name="connsiteY321" fmla="*/ 1216892 h 3801771"/>
                <a:gd name="connsiteX322" fmla="*/ 53340 w 2804160"/>
                <a:gd name="connsiteY322" fmla="*/ 1201652 h 3801771"/>
                <a:gd name="connsiteX323" fmla="*/ 60960 w 2804160"/>
                <a:gd name="connsiteY323" fmla="*/ 1148312 h 3801771"/>
                <a:gd name="connsiteX324" fmla="*/ 68580 w 2804160"/>
                <a:gd name="connsiteY324" fmla="*/ 1125452 h 3801771"/>
                <a:gd name="connsiteX325" fmla="*/ 91440 w 2804160"/>
                <a:gd name="connsiteY325" fmla="*/ 1102592 h 3801771"/>
                <a:gd name="connsiteX326" fmla="*/ 114300 w 2804160"/>
                <a:gd name="connsiteY326" fmla="*/ 1094972 h 3801771"/>
                <a:gd name="connsiteX327" fmla="*/ 220980 w 2804160"/>
                <a:gd name="connsiteY327" fmla="*/ 1087352 h 3801771"/>
                <a:gd name="connsiteX328" fmla="*/ 259080 w 2804160"/>
                <a:gd name="connsiteY328" fmla="*/ 1041632 h 3801771"/>
                <a:gd name="connsiteX329" fmla="*/ 289560 w 2804160"/>
                <a:gd name="connsiteY329" fmla="*/ 927332 h 3801771"/>
                <a:gd name="connsiteX330" fmla="*/ 510540 w 2804160"/>
                <a:gd name="connsiteY330" fmla="*/ 934952 h 3801771"/>
                <a:gd name="connsiteX331" fmla="*/ 563880 w 2804160"/>
                <a:gd name="connsiteY331" fmla="*/ 934952 h 3801771"/>
                <a:gd name="connsiteX332" fmla="*/ 556260 w 2804160"/>
                <a:gd name="connsiteY332" fmla="*/ 866372 h 3801771"/>
                <a:gd name="connsiteX333" fmla="*/ 533400 w 2804160"/>
                <a:gd name="connsiteY333" fmla="*/ 851132 h 3801771"/>
                <a:gd name="connsiteX334" fmla="*/ 487680 w 2804160"/>
                <a:gd name="connsiteY334" fmla="*/ 790172 h 3801771"/>
                <a:gd name="connsiteX335" fmla="*/ 480060 w 2804160"/>
                <a:gd name="connsiteY335" fmla="*/ 759692 h 3801771"/>
                <a:gd name="connsiteX336" fmla="*/ 472440 w 2804160"/>
                <a:gd name="connsiteY336" fmla="*/ 736832 h 3801771"/>
                <a:gd name="connsiteX337" fmla="*/ 411480 w 2804160"/>
                <a:gd name="connsiteY337" fmla="*/ 729212 h 3801771"/>
                <a:gd name="connsiteX338" fmla="*/ 342900 w 2804160"/>
                <a:gd name="connsiteY338" fmla="*/ 721592 h 3801771"/>
                <a:gd name="connsiteX339" fmla="*/ 297180 w 2804160"/>
                <a:gd name="connsiteY339" fmla="*/ 691112 h 3801771"/>
                <a:gd name="connsiteX340" fmla="*/ 259080 w 2804160"/>
                <a:gd name="connsiteY340" fmla="*/ 660632 h 3801771"/>
                <a:gd name="connsiteX341" fmla="*/ 198120 w 2804160"/>
                <a:gd name="connsiteY341" fmla="*/ 599672 h 3801771"/>
                <a:gd name="connsiteX342" fmla="*/ 175260 w 2804160"/>
                <a:gd name="connsiteY342" fmla="*/ 576812 h 3801771"/>
                <a:gd name="connsiteX343" fmla="*/ 152400 w 2804160"/>
                <a:gd name="connsiteY343" fmla="*/ 553952 h 3801771"/>
                <a:gd name="connsiteX344" fmla="*/ 99060 w 2804160"/>
                <a:gd name="connsiteY344" fmla="*/ 538712 h 3801771"/>
                <a:gd name="connsiteX345" fmla="*/ 76200 w 2804160"/>
                <a:gd name="connsiteY345" fmla="*/ 523472 h 3801771"/>
                <a:gd name="connsiteX346" fmla="*/ 68580 w 2804160"/>
                <a:gd name="connsiteY346" fmla="*/ 492992 h 3801771"/>
                <a:gd name="connsiteX347" fmla="*/ 91440 w 2804160"/>
                <a:gd name="connsiteY347" fmla="*/ 355832 h 3801771"/>
                <a:gd name="connsiteX348" fmla="*/ 99060 w 2804160"/>
                <a:gd name="connsiteY348" fmla="*/ 332972 h 3801771"/>
                <a:gd name="connsiteX349" fmla="*/ 167640 w 2804160"/>
                <a:gd name="connsiteY349" fmla="*/ 279632 h 3801771"/>
                <a:gd name="connsiteX350" fmla="*/ 213360 w 2804160"/>
                <a:gd name="connsiteY350" fmla="*/ 249152 h 3801771"/>
                <a:gd name="connsiteX351" fmla="*/ 236220 w 2804160"/>
                <a:gd name="connsiteY351" fmla="*/ 233912 h 3801771"/>
                <a:gd name="connsiteX352" fmla="*/ 266700 w 2804160"/>
                <a:gd name="connsiteY352" fmla="*/ 180572 h 3801771"/>
                <a:gd name="connsiteX353" fmla="*/ 304800 w 2804160"/>
                <a:gd name="connsiteY353" fmla="*/ 150092 h 3801771"/>
                <a:gd name="connsiteX354" fmla="*/ 320040 w 2804160"/>
                <a:gd name="connsiteY354" fmla="*/ 127232 h 3801771"/>
                <a:gd name="connsiteX355" fmla="*/ 297180 w 2804160"/>
                <a:gd name="connsiteY355" fmla="*/ 111992 h 3801771"/>
                <a:gd name="connsiteX356" fmla="*/ 259080 w 2804160"/>
                <a:gd name="connsiteY356" fmla="*/ 96752 h 3801771"/>
                <a:gd name="connsiteX357" fmla="*/ 228600 w 2804160"/>
                <a:gd name="connsiteY357" fmla="*/ 89132 h 3801771"/>
                <a:gd name="connsiteX358" fmla="*/ 251460 w 2804160"/>
                <a:gd name="connsiteY358" fmla="*/ 5312 h 380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</a:cxnLst>
              <a:rect l="l" t="t" r="r" b="b"/>
              <a:pathLst>
                <a:path w="2804160" h="3801771">
                  <a:moveTo>
                    <a:pt x="251460" y="5312"/>
                  </a:moveTo>
                  <a:cubicBezTo>
                    <a:pt x="261620" y="-7388"/>
                    <a:pt x="278784" y="5748"/>
                    <a:pt x="289560" y="12932"/>
                  </a:cubicBezTo>
                  <a:cubicBezTo>
                    <a:pt x="296243" y="17387"/>
                    <a:pt x="293588" y="28608"/>
                    <a:pt x="297180" y="35792"/>
                  </a:cubicBezTo>
                  <a:cubicBezTo>
                    <a:pt x="301276" y="43983"/>
                    <a:pt x="305269" y="52931"/>
                    <a:pt x="312420" y="58652"/>
                  </a:cubicBezTo>
                  <a:cubicBezTo>
                    <a:pt x="318692" y="63670"/>
                    <a:pt x="328096" y="62680"/>
                    <a:pt x="335280" y="66272"/>
                  </a:cubicBezTo>
                  <a:cubicBezTo>
                    <a:pt x="343471" y="70368"/>
                    <a:pt x="350520" y="76432"/>
                    <a:pt x="358140" y="81512"/>
                  </a:cubicBezTo>
                  <a:cubicBezTo>
                    <a:pt x="363220" y="89132"/>
                    <a:pt x="367517" y="97337"/>
                    <a:pt x="373380" y="104372"/>
                  </a:cubicBezTo>
                  <a:cubicBezTo>
                    <a:pt x="380279" y="112651"/>
                    <a:pt x="390262" y="118266"/>
                    <a:pt x="396240" y="127232"/>
                  </a:cubicBezTo>
                  <a:cubicBezTo>
                    <a:pt x="425685" y="171399"/>
                    <a:pt x="375595" y="131248"/>
                    <a:pt x="426720" y="165332"/>
                  </a:cubicBezTo>
                  <a:cubicBezTo>
                    <a:pt x="431800" y="172952"/>
                    <a:pt x="435484" y="181716"/>
                    <a:pt x="441960" y="188192"/>
                  </a:cubicBezTo>
                  <a:cubicBezTo>
                    <a:pt x="456732" y="202964"/>
                    <a:pt x="469087" y="204854"/>
                    <a:pt x="487680" y="211052"/>
                  </a:cubicBezTo>
                  <a:cubicBezTo>
                    <a:pt x="495300" y="218672"/>
                    <a:pt x="499830" y="235102"/>
                    <a:pt x="510540" y="233912"/>
                  </a:cubicBezTo>
                  <a:cubicBezTo>
                    <a:pt x="528744" y="231889"/>
                    <a:pt x="556260" y="203432"/>
                    <a:pt x="556260" y="203432"/>
                  </a:cubicBezTo>
                  <a:cubicBezTo>
                    <a:pt x="566420" y="205972"/>
                    <a:pt x="577647" y="205856"/>
                    <a:pt x="586740" y="211052"/>
                  </a:cubicBezTo>
                  <a:cubicBezTo>
                    <a:pt x="596096" y="216399"/>
                    <a:pt x="598824" y="233912"/>
                    <a:pt x="609600" y="233912"/>
                  </a:cubicBezTo>
                  <a:cubicBezTo>
                    <a:pt x="617632" y="233912"/>
                    <a:pt x="605572" y="218236"/>
                    <a:pt x="601980" y="211052"/>
                  </a:cubicBezTo>
                  <a:cubicBezTo>
                    <a:pt x="597884" y="202861"/>
                    <a:pt x="590836" y="196383"/>
                    <a:pt x="586740" y="188192"/>
                  </a:cubicBezTo>
                  <a:cubicBezTo>
                    <a:pt x="555192" y="125096"/>
                    <a:pt x="607556" y="207986"/>
                    <a:pt x="563880" y="142472"/>
                  </a:cubicBezTo>
                  <a:cubicBezTo>
                    <a:pt x="566420" y="129772"/>
                    <a:pt x="560255" y="110798"/>
                    <a:pt x="571500" y="104372"/>
                  </a:cubicBezTo>
                  <a:cubicBezTo>
                    <a:pt x="620649" y="76287"/>
                    <a:pt x="611972" y="121193"/>
                    <a:pt x="632460" y="134852"/>
                  </a:cubicBezTo>
                  <a:cubicBezTo>
                    <a:pt x="641174" y="140661"/>
                    <a:pt x="652780" y="139932"/>
                    <a:pt x="662940" y="142472"/>
                  </a:cubicBezTo>
                  <a:cubicBezTo>
                    <a:pt x="714565" y="194097"/>
                    <a:pt x="678831" y="148327"/>
                    <a:pt x="693420" y="279632"/>
                  </a:cubicBezTo>
                  <a:cubicBezTo>
                    <a:pt x="694969" y="293576"/>
                    <a:pt x="706808" y="315880"/>
                    <a:pt x="716280" y="325352"/>
                  </a:cubicBezTo>
                  <a:cubicBezTo>
                    <a:pt x="725123" y="334195"/>
                    <a:pt x="760058" y="352246"/>
                    <a:pt x="769620" y="355832"/>
                  </a:cubicBezTo>
                  <a:cubicBezTo>
                    <a:pt x="779426" y="359509"/>
                    <a:pt x="789940" y="360912"/>
                    <a:pt x="800100" y="363452"/>
                  </a:cubicBezTo>
                  <a:cubicBezTo>
                    <a:pt x="807720" y="368532"/>
                    <a:pt x="814769" y="374596"/>
                    <a:pt x="822960" y="378692"/>
                  </a:cubicBezTo>
                  <a:cubicBezTo>
                    <a:pt x="840378" y="387401"/>
                    <a:pt x="866530" y="389585"/>
                    <a:pt x="883920" y="393932"/>
                  </a:cubicBezTo>
                  <a:cubicBezTo>
                    <a:pt x="891712" y="395880"/>
                    <a:pt x="899160" y="399012"/>
                    <a:pt x="906780" y="401552"/>
                  </a:cubicBezTo>
                  <a:cubicBezTo>
                    <a:pt x="924560" y="399012"/>
                    <a:pt x="946095" y="405152"/>
                    <a:pt x="960120" y="393932"/>
                  </a:cubicBezTo>
                  <a:cubicBezTo>
                    <a:pt x="967271" y="388211"/>
                    <a:pt x="945891" y="380174"/>
                    <a:pt x="944880" y="371072"/>
                  </a:cubicBezTo>
                  <a:cubicBezTo>
                    <a:pt x="940184" y="328810"/>
                    <a:pt x="951401" y="326451"/>
                    <a:pt x="975360" y="302492"/>
                  </a:cubicBezTo>
                  <a:cubicBezTo>
                    <a:pt x="993140" y="249152"/>
                    <a:pt x="975360" y="261852"/>
                    <a:pt x="1013460" y="249152"/>
                  </a:cubicBezTo>
                  <a:cubicBezTo>
                    <a:pt x="1018540" y="256772"/>
                    <a:pt x="1024604" y="263821"/>
                    <a:pt x="1028700" y="272012"/>
                  </a:cubicBezTo>
                  <a:cubicBezTo>
                    <a:pt x="1032292" y="279196"/>
                    <a:pt x="1032419" y="287851"/>
                    <a:pt x="1036320" y="294872"/>
                  </a:cubicBezTo>
                  <a:cubicBezTo>
                    <a:pt x="1045215" y="310883"/>
                    <a:pt x="1056640" y="325352"/>
                    <a:pt x="1066800" y="340592"/>
                  </a:cubicBezTo>
                  <a:cubicBezTo>
                    <a:pt x="1071880" y="348212"/>
                    <a:pt x="1079144" y="354764"/>
                    <a:pt x="1082040" y="363452"/>
                  </a:cubicBezTo>
                  <a:cubicBezTo>
                    <a:pt x="1084580" y="371072"/>
                    <a:pt x="1087453" y="378589"/>
                    <a:pt x="1089660" y="386312"/>
                  </a:cubicBezTo>
                  <a:cubicBezTo>
                    <a:pt x="1092915" y="397705"/>
                    <a:pt x="1098810" y="427472"/>
                    <a:pt x="1104900" y="439652"/>
                  </a:cubicBezTo>
                  <a:cubicBezTo>
                    <a:pt x="1108996" y="447843"/>
                    <a:pt x="1115060" y="454892"/>
                    <a:pt x="1120140" y="462512"/>
                  </a:cubicBezTo>
                  <a:cubicBezTo>
                    <a:pt x="1117600" y="477752"/>
                    <a:pt x="1113273" y="492800"/>
                    <a:pt x="1112520" y="508232"/>
                  </a:cubicBezTo>
                  <a:cubicBezTo>
                    <a:pt x="1098624" y="793109"/>
                    <a:pt x="1154852" y="700003"/>
                    <a:pt x="1089660" y="797792"/>
                  </a:cubicBezTo>
                  <a:cubicBezTo>
                    <a:pt x="1092200" y="810492"/>
                    <a:pt x="1090096" y="825116"/>
                    <a:pt x="1097280" y="835892"/>
                  </a:cubicBezTo>
                  <a:cubicBezTo>
                    <a:pt x="1101735" y="842575"/>
                    <a:pt x="1112956" y="839920"/>
                    <a:pt x="1120140" y="843512"/>
                  </a:cubicBezTo>
                  <a:cubicBezTo>
                    <a:pt x="1177772" y="872328"/>
                    <a:pt x="1094261" y="852660"/>
                    <a:pt x="1203960" y="866372"/>
                  </a:cubicBezTo>
                  <a:cubicBezTo>
                    <a:pt x="1287330" y="894162"/>
                    <a:pt x="1161050" y="849841"/>
                    <a:pt x="1249680" y="889232"/>
                  </a:cubicBezTo>
                  <a:cubicBezTo>
                    <a:pt x="1273532" y="899833"/>
                    <a:pt x="1300548" y="905759"/>
                    <a:pt x="1325880" y="912092"/>
                  </a:cubicBezTo>
                  <a:cubicBezTo>
                    <a:pt x="1333500" y="917172"/>
                    <a:pt x="1340371" y="923613"/>
                    <a:pt x="1348740" y="927332"/>
                  </a:cubicBezTo>
                  <a:cubicBezTo>
                    <a:pt x="1386043" y="943911"/>
                    <a:pt x="1390840" y="939962"/>
                    <a:pt x="1424940" y="950192"/>
                  </a:cubicBezTo>
                  <a:cubicBezTo>
                    <a:pt x="1440327" y="954808"/>
                    <a:pt x="1470660" y="965432"/>
                    <a:pt x="1470660" y="965432"/>
                  </a:cubicBezTo>
                  <a:cubicBezTo>
                    <a:pt x="1493520" y="962892"/>
                    <a:pt x="1516686" y="962323"/>
                    <a:pt x="1539240" y="957812"/>
                  </a:cubicBezTo>
                  <a:cubicBezTo>
                    <a:pt x="1554992" y="954662"/>
                    <a:pt x="1569720" y="947652"/>
                    <a:pt x="1584960" y="942572"/>
                  </a:cubicBezTo>
                  <a:lnTo>
                    <a:pt x="1607820" y="934952"/>
                  </a:lnTo>
                  <a:cubicBezTo>
                    <a:pt x="1629549" y="937366"/>
                    <a:pt x="1673728" y="937426"/>
                    <a:pt x="1699260" y="950192"/>
                  </a:cubicBezTo>
                  <a:cubicBezTo>
                    <a:pt x="1707451" y="954288"/>
                    <a:pt x="1714500" y="960352"/>
                    <a:pt x="1722120" y="965432"/>
                  </a:cubicBezTo>
                  <a:lnTo>
                    <a:pt x="1844040" y="957812"/>
                  </a:lnTo>
                  <a:cubicBezTo>
                    <a:pt x="1877079" y="955533"/>
                    <a:pt x="1909982" y="950192"/>
                    <a:pt x="1943100" y="950192"/>
                  </a:cubicBezTo>
                  <a:cubicBezTo>
                    <a:pt x="2011727" y="950192"/>
                    <a:pt x="2080260" y="955272"/>
                    <a:pt x="2148840" y="957812"/>
                  </a:cubicBezTo>
                  <a:cubicBezTo>
                    <a:pt x="2176942" y="967179"/>
                    <a:pt x="2175183" y="970794"/>
                    <a:pt x="2209800" y="957812"/>
                  </a:cubicBezTo>
                  <a:cubicBezTo>
                    <a:pt x="2218375" y="954596"/>
                    <a:pt x="2223562" y="943622"/>
                    <a:pt x="2232660" y="942572"/>
                  </a:cubicBezTo>
                  <a:cubicBezTo>
                    <a:pt x="2290750" y="935869"/>
                    <a:pt x="2349500" y="937492"/>
                    <a:pt x="2407920" y="934952"/>
                  </a:cubicBezTo>
                  <a:cubicBezTo>
                    <a:pt x="2423160" y="937492"/>
                    <a:pt x="2438490" y="939542"/>
                    <a:pt x="2453640" y="942572"/>
                  </a:cubicBezTo>
                  <a:cubicBezTo>
                    <a:pt x="2477560" y="947356"/>
                    <a:pt x="2485192" y="950549"/>
                    <a:pt x="2506980" y="957812"/>
                  </a:cubicBezTo>
                  <a:cubicBezTo>
                    <a:pt x="2512060" y="965432"/>
                    <a:pt x="2515328" y="974641"/>
                    <a:pt x="2522220" y="980672"/>
                  </a:cubicBezTo>
                  <a:cubicBezTo>
                    <a:pt x="2558509" y="1012425"/>
                    <a:pt x="2560545" y="1009303"/>
                    <a:pt x="2598420" y="1018772"/>
                  </a:cubicBezTo>
                  <a:cubicBezTo>
                    <a:pt x="2642096" y="1084286"/>
                    <a:pt x="2583940" y="1007188"/>
                    <a:pt x="2636520" y="1049252"/>
                  </a:cubicBezTo>
                  <a:cubicBezTo>
                    <a:pt x="2643671" y="1054973"/>
                    <a:pt x="2647216" y="1064161"/>
                    <a:pt x="2651760" y="1072112"/>
                  </a:cubicBezTo>
                  <a:cubicBezTo>
                    <a:pt x="2666826" y="1098477"/>
                    <a:pt x="2666071" y="1099805"/>
                    <a:pt x="2674620" y="1125452"/>
                  </a:cubicBezTo>
                  <a:cubicBezTo>
                    <a:pt x="2672080" y="1133072"/>
                    <a:pt x="2674841" y="1146570"/>
                    <a:pt x="2667000" y="1148312"/>
                  </a:cubicBezTo>
                  <a:cubicBezTo>
                    <a:pt x="2641151" y="1154056"/>
                    <a:pt x="2608569" y="1141535"/>
                    <a:pt x="2583180" y="1133072"/>
                  </a:cubicBezTo>
                  <a:cubicBezTo>
                    <a:pt x="2494698" y="1147819"/>
                    <a:pt x="2540914" y="1132788"/>
                    <a:pt x="2560320" y="1148312"/>
                  </a:cubicBezTo>
                  <a:cubicBezTo>
                    <a:pt x="2567471" y="1154033"/>
                    <a:pt x="2570480" y="1163552"/>
                    <a:pt x="2575560" y="1171172"/>
                  </a:cubicBezTo>
                  <a:cubicBezTo>
                    <a:pt x="2558401" y="1274129"/>
                    <a:pt x="2581272" y="1175464"/>
                    <a:pt x="2552700" y="1239752"/>
                  </a:cubicBezTo>
                  <a:cubicBezTo>
                    <a:pt x="2546176" y="1254432"/>
                    <a:pt x="2537460" y="1285472"/>
                    <a:pt x="2537460" y="1285472"/>
                  </a:cubicBezTo>
                  <a:cubicBezTo>
                    <a:pt x="2535098" y="1302006"/>
                    <a:pt x="2531033" y="1360479"/>
                    <a:pt x="2514600" y="1376912"/>
                  </a:cubicBezTo>
                  <a:cubicBezTo>
                    <a:pt x="2507195" y="1384317"/>
                    <a:pt x="2494280" y="1381992"/>
                    <a:pt x="2484120" y="1384532"/>
                  </a:cubicBezTo>
                  <a:cubicBezTo>
                    <a:pt x="2490303" y="1403082"/>
                    <a:pt x="2499879" y="1418173"/>
                    <a:pt x="2484120" y="1437872"/>
                  </a:cubicBezTo>
                  <a:cubicBezTo>
                    <a:pt x="2479102" y="1444144"/>
                    <a:pt x="2468444" y="1441900"/>
                    <a:pt x="2461260" y="1445492"/>
                  </a:cubicBezTo>
                  <a:cubicBezTo>
                    <a:pt x="2403628" y="1474308"/>
                    <a:pt x="2487139" y="1454640"/>
                    <a:pt x="2377440" y="1468352"/>
                  </a:cubicBezTo>
                  <a:cubicBezTo>
                    <a:pt x="2374900" y="1475972"/>
                    <a:pt x="2371626" y="1483386"/>
                    <a:pt x="2369820" y="1491212"/>
                  </a:cubicBezTo>
                  <a:cubicBezTo>
                    <a:pt x="2363995" y="1516452"/>
                    <a:pt x="2362198" y="1542654"/>
                    <a:pt x="2354580" y="1567412"/>
                  </a:cubicBezTo>
                  <a:cubicBezTo>
                    <a:pt x="2351887" y="1576165"/>
                    <a:pt x="2343059" y="1581903"/>
                    <a:pt x="2339340" y="1590272"/>
                  </a:cubicBezTo>
                  <a:cubicBezTo>
                    <a:pt x="2332816" y="1604952"/>
                    <a:pt x="2324100" y="1635992"/>
                    <a:pt x="2324100" y="1635992"/>
                  </a:cubicBezTo>
                  <a:cubicBezTo>
                    <a:pt x="2316480" y="1628372"/>
                    <a:pt x="2308139" y="1621411"/>
                    <a:pt x="2301240" y="1613132"/>
                  </a:cubicBezTo>
                  <a:cubicBezTo>
                    <a:pt x="2295377" y="1606097"/>
                    <a:pt x="2293766" y="1595126"/>
                    <a:pt x="2286000" y="1590272"/>
                  </a:cubicBezTo>
                  <a:cubicBezTo>
                    <a:pt x="2272377" y="1581758"/>
                    <a:pt x="2240280" y="1575032"/>
                    <a:pt x="2240280" y="1575032"/>
                  </a:cubicBezTo>
                  <a:cubicBezTo>
                    <a:pt x="2237740" y="1582652"/>
                    <a:pt x="2234867" y="1590169"/>
                    <a:pt x="2232660" y="1597892"/>
                  </a:cubicBezTo>
                  <a:cubicBezTo>
                    <a:pt x="2229783" y="1607962"/>
                    <a:pt x="2234407" y="1623688"/>
                    <a:pt x="2225040" y="1628372"/>
                  </a:cubicBezTo>
                  <a:cubicBezTo>
                    <a:pt x="2216849" y="1632468"/>
                    <a:pt x="2209800" y="1618212"/>
                    <a:pt x="2202180" y="1613132"/>
                  </a:cubicBezTo>
                  <a:cubicBezTo>
                    <a:pt x="2199640" y="1605512"/>
                    <a:pt x="2202352" y="1588324"/>
                    <a:pt x="2194560" y="1590272"/>
                  </a:cubicBezTo>
                  <a:cubicBezTo>
                    <a:pt x="2173502" y="1595536"/>
                    <a:pt x="2171528" y="1628715"/>
                    <a:pt x="2164080" y="1643612"/>
                  </a:cubicBezTo>
                  <a:cubicBezTo>
                    <a:pt x="2159984" y="1651803"/>
                    <a:pt x="2153920" y="1658852"/>
                    <a:pt x="2148840" y="1666472"/>
                  </a:cubicBezTo>
                  <a:cubicBezTo>
                    <a:pt x="2132017" y="1664603"/>
                    <a:pt x="2066422" y="1650298"/>
                    <a:pt x="2042160" y="1666472"/>
                  </a:cubicBezTo>
                  <a:cubicBezTo>
                    <a:pt x="2035477" y="1670927"/>
                    <a:pt x="2038132" y="1682148"/>
                    <a:pt x="2034540" y="1689332"/>
                  </a:cubicBezTo>
                  <a:cubicBezTo>
                    <a:pt x="2030444" y="1697523"/>
                    <a:pt x="2023396" y="1704001"/>
                    <a:pt x="2019300" y="1712192"/>
                  </a:cubicBezTo>
                  <a:cubicBezTo>
                    <a:pt x="2015708" y="1719376"/>
                    <a:pt x="2016698" y="1728780"/>
                    <a:pt x="2011680" y="1735052"/>
                  </a:cubicBezTo>
                  <a:cubicBezTo>
                    <a:pt x="1998524" y="1751497"/>
                    <a:pt x="1976643" y="1753336"/>
                    <a:pt x="1958340" y="1757912"/>
                  </a:cubicBezTo>
                  <a:cubicBezTo>
                    <a:pt x="1955800" y="1775692"/>
                    <a:pt x="1955881" y="1794049"/>
                    <a:pt x="1950720" y="1811252"/>
                  </a:cubicBezTo>
                  <a:cubicBezTo>
                    <a:pt x="1948088" y="1820024"/>
                    <a:pt x="1940803" y="1826660"/>
                    <a:pt x="1935480" y="1834112"/>
                  </a:cubicBezTo>
                  <a:cubicBezTo>
                    <a:pt x="1888222" y="1900273"/>
                    <a:pt x="1933296" y="1833578"/>
                    <a:pt x="1897380" y="1887452"/>
                  </a:cubicBezTo>
                  <a:cubicBezTo>
                    <a:pt x="1899920" y="1895072"/>
                    <a:pt x="1899320" y="1904632"/>
                    <a:pt x="1905000" y="1910312"/>
                  </a:cubicBezTo>
                  <a:cubicBezTo>
                    <a:pt x="1930400" y="1935712"/>
                    <a:pt x="1935480" y="1895072"/>
                    <a:pt x="1920240" y="1940792"/>
                  </a:cubicBezTo>
                  <a:cubicBezTo>
                    <a:pt x="1939393" y="1998251"/>
                    <a:pt x="1911329" y="1929653"/>
                    <a:pt x="1950720" y="1978892"/>
                  </a:cubicBezTo>
                  <a:cubicBezTo>
                    <a:pt x="1955738" y="1985164"/>
                    <a:pt x="1954748" y="1994568"/>
                    <a:pt x="1958340" y="2001752"/>
                  </a:cubicBezTo>
                  <a:cubicBezTo>
                    <a:pt x="1962436" y="2009943"/>
                    <a:pt x="1968500" y="2016992"/>
                    <a:pt x="1973580" y="2024612"/>
                  </a:cubicBezTo>
                  <a:cubicBezTo>
                    <a:pt x="1976120" y="2034772"/>
                    <a:pt x="1977075" y="2045466"/>
                    <a:pt x="1981200" y="2055092"/>
                  </a:cubicBezTo>
                  <a:cubicBezTo>
                    <a:pt x="1984808" y="2063510"/>
                    <a:pt x="1993808" y="2069180"/>
                    <a:pt x="1996440" y="2077952"/>
                  </a:cubicBezTo>
                  <a:cubicBezTo>
                    <a:pt x="2004262" y="2104025"/>
                    <a:pt x="2010946" y="2224114"/>
                    <a:pt x="2011680" y="2230352"/>
                  </a:cubicBezTo>
                  <a:cubicBezTo>
                    <a:pt x="2012904" y="2240753"/>
                    <a:pt x="2017246" y="2250563"/>
                    <a:pt x="2019300" y="2260832"/>
                  </a:cubicBezTo>
                  <a:cubicBezTo>
                    <a:pt x="2022330" y="2275982"/>
                    <a:pt x="2024380" y="2291312"/>
                    <a:pt x="2026920" y="2306552"/>
                  </a:cubicBezTo>
                  <a:cubicBezTo>
                    <a:pt x="2029460" y="2283692"/>
                    <a:pt x="2023635" y="2258223"/>
                    <a:pt x="2034540" y="2237972"/>
                  </a:cubicBezTo>
                  <a:cubicBezTo>
                    <a:pt x="2043224" y="2221845"/>
                    <a:pt x="2080260" y="2207492"/>
                    <a:pt x="2080260" y="2207492"/>
                  </a:cubicBezTo>
                  <a:cubicBezTo>
                    <a:pt x="2090420" y="2210032"/>
                    <a:pt x="2102562" y="2208570"/>
                    <a:pt x="2110740" y="2215112"/>
                  </a:cubicBezTo>
                  <a:cubicBezTo>
                    <a:pt x="2117012" y="2220130"/>
                    <a:pt x="2117139" y="2230033"/>
                    <a:pt x="2118360" y="2237972"/>
                  </a:cubicBezTo>
                  <a:cubicBezTo>
                    <a:pt x="2122242" y="2263202"/>
                    <a:pt x="2120240" y="2289299"/>
                    <a:pt x="2125980" y="2314172"/>
                  </a:cubicBezTo>
                  <a:cubicBezTo>
                    <a:pt x="2131599" y="2338523"/>
                    <a:pt x="2152777" y="2342811"/>
                    <a:pt x="2171700" y="2352272"/>
                  </a:cubicBezTo>
                  <a:cubicBezTo>
                    <a:pt x="2288456" y="2334310"/>
                    <a:pt x="2279841" y="2369389"/>
                    <a:pt x="2263140" y="2260832"/>
                  </a:cubicBezTo>
                  <a:cubicBezTo>
                    <a:pt x="2261919" y="2252893"/>
                    <a:pt x="2258060" y="2245592"/>
                    <a:pt x="2255520" y="2237972"/>
                  </a:cubicBezTo>
                  <a:cubicBezTo>
                    <a:pt x="2262547" y="2188781"/>
                    <a:pt x="2251710" y="2188442"/>
                    <a:pt x="2286000" y="2161772"/>
                  </a:cubicBezTo>
                  <a:cubicBezTo>
                    <a:pt x="2300458" y="2150527"/>
                    <a:pt x="2331720" y="2131292"/>
                    <a:pt x="2331720" y="2131292"/>
                  </a:cubicBezTo>
                  <a:cubicBezTo>
                    <a:pt x="2366655" y="2078889"/>
                    <a:pt x="2356408" y="2102948"/>
                    <a:pt x="2369820" y="2062712"/>
                  </a:cubicBezTo>
                  <a:cubicBezTo>
                    <a:pt x="2372360" y="2016992"/>
                    <a:pt x="2368007" y="1970360"/>
                    <a:pt x="2377440" y="1925552"/>
                  </a:cubicBezTo>
                  <a:cubicBezTo>
                    <a:pt x="2379095" y="1917692"/>
                    <a:pt x="2392377" y="1916612"/>
                    <a:pt x="2400300" y="1917932"/>
                  </a:cubicBezTo>
                  <a:cubicBezTo>
                    <a:pt x="2409333" y="1919438"/>
                    <a:pt x="2415540" y="1928092"/>
                    <a:pt x="2423160" y="1933172"/>
                  </a:cubicBezTo>
                  <a:cubicBezTo>
                    <a:pt x="2425931" y="1941485"/>
                    <a:pt x="2430549" y="1980739"/>
                    <a:pt x="2453640" y="1948412"/>
                  </a:cubicBezTo>
                  <a:cubicBezTo>
                    <a:pt x="2462977" y="1935340"/>
                    <a:pt x="2468880" y="1902692"/>
                    <a:pt x="2468880" y="1902692"/>
                  </a:cubicBezTo>
                  <a:cubicBezTo>
                    <a:pt x="2476500" y="1905232"/>
                    <a:pt x="2487285" y="1903629"/>
                    <a:pt x="2491740" y="1910312"/>
                  </a:cubicBezTo>
                  <a:cubicBezTo>
                    <a:pt x="2518490" y="1950437"/>
                    <a:pt x="2476186" y="1956137"/>
                    <a:pt x="2522220" y="1940792"/>
                  </a:cubicBezTo>
                  <a:cubicBezTo>
                    <a:pt x="2525020" y="1932393"/>
                    <a:pt x="2540587" y="1860602"/>
                    <a:pt x="2575560" y="1925552"/>
                  </a:cubicBezTo>
                  <a:cubicBezTo>
                    <a:pt x="2590061" y="1952482"/>
                    <a:pt x="2579138" y="1986675"/>
                    <a:pt x="2583180" y="2016992"/>
                  </a:cubicBezTo>
                  <a:cubicBezTo>
                    <a:pt x="2584242" y="2024954"/>
                    <a:pt x="2588260" y="2032232"/>
                    <a:pt x="2590800" y="2039852"/>
                  </a:cubicBezTo>
                  <a:cubicBezTo>
                    <a:pt x="2593340" y="2057632"/>
                    <a:pt x="2596437" y="2075341"/>
                    <a:pt x="2598420" y="2093192"/>
                  </a:cubicBezTo>
                  <a:cubicBezTo>
                    <a:pt x="2601518" y="2121076"/>
                    <a:pt x="2600162" y="2149580"/>
                    <a:pt x="2606040" y="2177012"/>
                  </a:cubicBezTo>
                  <a:cubicBezTo>
                    <a:pt x="2607959" y="2185967"/>
                    <a:pt x="2617184" y="2191681"/>
                    <a:pt x="2621280" y="2199872"/>
                  </a:cubicBezTo>
                  <a:cubicBezTo>
                    <a:pt x="2624872" y="2207056"/>
                    <a:pt x="2626360" y="2215112"/>
                    <a:pt x="2628900" y="2222732"/>
                  </a:cubicBezTo>
                  <a:cubicBezTo>
                    <a:pt x="2611439" y="2292577"/>
                    <a:pt x="2625278" y="2266264"/>
                    <a:pt x="2598420" y="2306552"/>
                  </a:cubicBezTo>
                  <a:cubicBezTo>
                    <a:pt x="2661179" y="2327472"/>
                    <a:pt x="2646412" y="2305889"/>
                    <a:pt x="2636520" y="2375132"/>
                  </a:cubicBezTo>
                  <a:cubicBezTo>
                    <a:pt x="2640238" y="2397441"/>
                    <a:pt x="2638775" y="2427228"/>
                    <a:pt x="2659380" y="2443712"/>
                  </a:cubicBezTo>
                  <a:cubicBezTo>
                    <a:pt x="2665652" y="2448730"/>
                    <a:pt x="2674620" y="2448792"/>
                    <a:pt x="2682240" y="2451332"/>
                  </a:cubicBezTo>
                  <a:cubicBezTo>
                    <a:pt x="2684780" y="2458952"/>
                    <a:pt x="2688285" y="2466316"/>
                    <a:pt x="2689860" y="2474192"/>
                  </a:cubicBezTo>
                  <a:cubicBezTo>
                    <a:pt x="2701667" y="2533226"/>
                    <a:pt x="2691546" y="2512833"/>
                    <a:pt x="2705100" y="2558012"/>
                  </a:cubicBezTo>
                  <a:cubicBezTo>
                    <a:pt x="2709716" y="2573399"/>
                    <a:pt x="2720340" y="2603732"/>
                    <a:pt x="2720340" y="2603732"/>
                  </a:cubicBezTo>
                  <a:cubicBezTo>
                    <a:pt x="2722880" y="2651992"/>
                    <a:pt x="2722623" y="2700481"/>
                    <a:pt x="2727960" y="2748512"/>
                  </a:cubicBezTo>
                  <a:cubicBezTo>
                    <a:pt x="2730273" y="2769329"/>
                    <a:pt x="2743200" y="2809472"/>
                    <a:pt x="2743200" y="2809472"/>
                  </a:cubicBezTo>
                  <a:cubicBezTo>
                    <a:pt x="2745740" y="2837412"/>
                    <a:pt x="2746852" y="2865519"/>
                    <a:pt x="2750820" y="2893292"/>
                  </a:cubicBezTo>
                  <a:cubicBezTo>
                    <a:pt x="2751956" y="2901243"/>
                    <a:pt x="2757219" y="2908213"/>
                    <a:pt x="2758440" y="2916152"/>
                  </a:cubicBezTo>
                  <a:cubicBezTo>
                    <a:pt x="2762322" y="2941382"/>
                    <a:pt x="2763520" y="2966952"/>
                    <a:pt x="2766060" y="2992352"/>
                  </a:cubicBezTo>
                  <a:cubicBezTo>
                    <a:pt x="2768600" y="3071092"/>
                    <a:pt x="2769186" y="3149919"/>
                    <a:pt x="2773680" y="3228572"/>
                  </a:cubicBezTo>
                  <a:cubicBezTo>
                    <a:pt x="2774277" y="3239028"/>
                    <a:pt x="2779106" y="3248812"/>
                    <a:pt x="2781300" y="3259052"/>
                  </a:cubicBezTo>
                  <a:cubicBezTo>
                    <a:pt x="2795003" y="3322997"/>
                    <a:pt x="2795006" y="3326048"/>
                    <a:pt x="2804160" y="3380972"/>
                  </a:cubicBezTo>
                  <a:cubicBezTo>
                    <a:pt x="2801620" y="3398752"/>
                    <a:pt x="2803834" y="3417899"/>
                    <a:pt x="2796540" y="3434312"/>
                  </a:cubicBezTo>
                  <a:cubicBezTo>
                    <a:pt x="2792821" y="3442681"/>
                    <a:pt x="2782049" y="3445833"/>
                    <a:pt x="2773680" y="3449552"/>
                  </a:cubicBezTo>
                  <a:cubicBezTo>
                    <a:pt x="2759000" y="3456076"/>
                    <a:pt x="2727960" y="3464792"/>
                    <a:pt x="2727960" y="3464792"/>
                  </a:cubicBezTo>
                  <a:cubicBezTo>
                    <a:pt x="2712745" y="3327861"/>
                    <a:pt x="2747491" y="3438899"/>
                    <a:pt x="2667000" y="3388592"/>
                  </a:cubicBezTo>
                  <a:cubicBezTo>
                    <a:pt x="2658119" y="3383041"/>
                    <a:pt x="2665922" y="3366290"/>
                    <a:pt x="2659380" y="3358112"/>
                  </a:cubicBezTo>
                  <a:cubicBezTo>
                    <a:pt x="2654362" y="3351840"/>
                    <a:pt x="2644140" y="3353032"/>
                    <a:pt x="2636520" y="3350492"/>
                  </a:cubicBezTo>
                  <a:cubicBezTo>
                    <a:pt x="2616200" y="3353032"/>
                    <a:pt x="2592599" y="3346753"/>
                    <a:pt x="2575560" y="3358112"/>
                  </a:cubicBezTo>
                  <a:cubicBezTo>
                    <a:pt x="2564784" y="3365296"/>
                    <a:pt x="2574366" y="3384967"/>
                    <a:pt x="2567940" y="3396212"/>
                  </a:cubicBezTo>
                  <a:cubicBezTo>
                    <a:pt x="2563396" y="3404163"/>
                    <a:pt x="2552115" y="3405589"/>
                    <a:pt x="2545080" y="3411452"/>
                  </a:cubicBezTo>
                  <a:cubicBezTo>
                    <a:pt x="2536801" y="3418351"/>
                    <a:pt x="2529840" y="3426692"/>
                    <a:pt x="2522220" y="3434312"/>
                  </a:cubicBezTo>
                  <a:cubicBezTo>
                    <a:pt x="2504084" y="3488720"/>
                    <a:pt x="2515891" y="3466666"/>
                    <a:pt x="2491740" y="3502892"/>
                  </a:cubicBezTo>
                  <a:cubicBezTo>
                    <a:pt x="2499360" y="3507972"/>
                    <a:pt x="2508124" y="3511656"/>
                    <a:pt x="2514600" y="3518132"/>
                  </a:cubicBezTo>
                  <a:cubicBezTo>
                    <a:pt x="2521076" y="3524608"/>
                    <a:pt x="2523977" y="3533957"/>
                    <a:pt x="2529840" y="3540992"/>
                  </a:cubicBezTo>
                  <a:cubicBezTo>
                    <a:pt x="2536739" y="3549271"/>
                    <a:pt x="2545080" y="3556232"/>
                    <a:pt x="2552700" y="3563852"/>
                  </a:cubicBezTo>
                  <a:cubicBezTo>
                    <a:pt x="2553030" y="3567815"/>
                    <a:pt x="2555177" y="3680629"/>
                    <a:pt x="2575560" y="3701012"/>
                  </a:cubicBezTo>
                  <a:lnTo>
                    <a:pt x="2598420" y="3723872"/>
                  </a:lnTo>
                  <a:cubicBezTo>
                    <a:pt x="2593340" y="3749272"/>
                    <a:pt x="2596031" y="3777582"/>
                    <a:pt x="2583180" y="3800072"/>
                  </a:cubicBezTo>
                  <a:cubicBezTo>
                    <a:pt x="2578636" y="3808023"/>
                    <a:pt x="2570572" y="3785984"/>
                    <a:pt x="2567940" y="3777212"/>
                  </a:cubicBezTo>
                  <a:cubicBezTo>
                    <a:pt x="2562779" y="3760009"/>
                    <a:pt x="2565481" y="3741075"/>
                    <a:pt x="2560320" y="3723872"/>
                  </a:cubicBezTo>
                  <a:cubicBezTo>
                    <a:pt x="2553970" y="3702705"/>
                    <a:pt x="2538730" y="3696779"/>
                    <a:pt x="2522220" y="3685772"/>
                  </a:cubicBezTo>
                  <a:cubicBezTo>
                    <a:pt x="2516544" y="3668743"/>
                    <a:pt x="2508788" y="3632109"/>
                    <a:pt x="2491740" y="3617192"/>
                  </a:cubicBezTo>
                  <a:cubicBezTo>
                    <a:pt x="2477956" y="3605131"/>
                    <a:pt x="2446020" y="3586712"/>
                    <a:pt x="2446020" y="3586712"/>
                  </a:cubicBezTo>
                  <a:cubicBezTo>
                    <a:pt x="2409335" y="3531684"/>
                    <a:pt x="2437932" y="3582737"/>
                    <a:pt x="2423160" y="3457172"/>
                  </a:cubicBezTo>
                  <a:cubicBezTo>
                    <a:pt x="2422222" y="3449195"/>
                    <a:pt x="2417282" y="3442153"/>
                    <a:pt x="2415540" y="3434312"/>
                  </a:cubicBezTo>
                  <a:cubicBezTo>
                    <a:pt x="2412188" y="3419230"/>
                    <a:pt x="2414195" y="3402711"/>
                    <a:pt x="2407920" y="3388592"/>
                  </a:cubicBezTo>
                  <a:cubicBezTo>
                    <a:pt x="2403543" y="3378744"/>
                    <a:pt x="2391324" y="3374501"/>
                    <a:pt x="2385060" y="3365732"/>
                  </a:cubicBezTo>
                  <a:cubicBezTo>
                    <a:pt x="2378458" y="3356489"/>
                    <a:pt x="2377852" y="3343284"/>
                    <a:pt x="2369820" y="3335252"/>
                  </a:cubicBezTo>
                  <a:cubicBezTo>
                    <a:pt x="2364140" y="3329572"/>
                    <a:pt x="2354144" y="3331224"/>
                    <a:pt x="2346960" y="3327632"/>
                  </a:cubicBezTo>
                  <a:cubicBezTo>
                    <a:pt x="2338769" y="3323536"/>
                    <a:pt x="2331720" y="3317472"/>
                    <a:pt x="2324100" y="3312392"/>
                  </a:cubicBezTo>
                  <a:cubicBezTo>
                    <a:pt x="2321560" y="3304772"/>
                    <a:pt x="2317418" y="3297509"/>
                    <a:pt x="2316480" y="3289532"/>
                  </a:cubicBezTo>
                  <a:cubicBezTo>
                    <a:pt x="2300095" y="3150263"/>
                    <a:pt x="2321979" y="3222210"/>
                    <a:pt x="2301240" y="3159992"/>
                  </a:cubicBezTo>
                  <a:cubicBezTo>
                    <a:pt x="2303780" y="3126972"/>
                    <a:pt x="2300327" y="3092931"/>
                    <a:pt x="2308860" y="3060932"/>
                  </a:cubicBezTo>
                  <a:cubicBezTo>
                    <a:pt x="2311220" y="3052083"/>
                    <a:pt x="2330891" y="3054812"/>
                    <a:pt x="2331720" y="3045692"/>
                  </a:cubicBezTo>
                  <a:cubicBezTo>
                    <a:pt x="2336325" y="2995037"/>
                    <a:pt x="2330409" y="2943763"/>
                    <a:pt x="2324100" y="2893292"/>
                  </a:cubicBezTo>
                  <a:cubicBezTo>
                    <a:pt x="2322691" y="2882020"/>
                    <a:pt x="2313335" y="2873253"/>
                    <a:pt x="2308860" y="2862812"/>
                  </a:cubicBezTo>
                  <a:cubicBezTo>
                    <a:pt x="2305696" y="2855429"/>
                    <a:pt x="2303447" y="2847675"/>
                    <a:pt x="2301240" y="2839952"/>
                  </a:cubicBezTo>
                  <a:cubicBezTo>
                    <a:pt x="2295915" y="2821316"/>
                    <a:pt x="2287434" y="2777333"/>
                    <a:pt x="2278380" y="2763752"/>
                  </a:cubicBezTo>
                  <a:lnTo>
                    <a:pt x="2247900" y="2718032"/>
                  </a:lnTo>
                  <a:lnTo>
                    <a:pt x="2217420" y="2672312"/>
                  </a:lnTo>
                  <a:cubicBezTo>
                    <a:pt x="2212340" y="2664692"/>
                    <a:pt x="2209800" y="2654532"/>
                    <a:pt x="2202180" y="2649452"/>
                  </a:cubicBezTo>
                  <a:cubicBezTo>
                    <a:pt x="2179703" y="2634467"/>
                    <a:pt x="2174795" y="2633354"/>
                    <a:pt x="2156460" y="2611352"/>
                  </a:cubicBezTo>
                  <a:cubicBezTo>
                    <a:pt x="2150597" y="2604317"/>
                    <a:pt x="2147180" y="2595445"/>
                    <a:pt x="2141220" y="2588492"/>
                  </a:cubicBezTo>
                  <a:cubicBezTo>
                    <a:pt x="2085786" y="2523819"/>
                    <a:pt x="2130488" y="2587633"/>
                    <a:pt x="2095500" y="2535152"/>
                  </a:cubicBezTo>
                  <a:cubicBezTo>
                    <a:pt x="2085340" y="2537692"/>
                    <a:pt x="2073734" y="2536963"/>
                    <a:pt x="2065020" y="2542772"/>
                  </a:cubicBezTo>
                  <a:cubicBezTo>
                    <a:pt x="2057400" y="2547852"/>
                    <a:pt x="2057546" y="2560778"/>
                    <a:pt x="2049780" y="2565632"/>
                  </a:cubicBezTo>
                  <a:cubicBezTo>
                    <a:pt x="2036157" y="2574146"/>
                    <a:pt x="2004060" y="2580872"/>
                    <a:pt x="2004060" y="2580872"/>
                  </a:cubicBezTo>
                  <a:cubicBezTo>
                    <a:pt x="1998980" y="2591032"/>
                    <a:pt x="1990426" y="2600107"/>
                    <a:pt x="1988820" y="2611352"/>
                  </a:cubicBezTo>
                  <a:cubicBezTo>
                    <a:pt x="1987684" y="2619303"/>
                    <a:pt x="1996440" y="2626180"/>
                    <a:pt x="1996440" y="2634212"/>
                  </a:cubicBezTo>
                  <a:cubicBezTo>
                    <a:pt x="1996440" y="2649662"/>
                    <a:pt x="1991360" y="2664692"/>
                    <a:pt x="1988820" y="2679932"/>
                  </a:cubicBezTo>
                  <a:cubicBezTo>
                    <a:pt x="1965960" y="2677392"/>
                    <a:pt x="1942554" y="2677890"/>
                    <a:pt x="1920240" y="2672312"/>
                  </a:cubicBezTo>
                  <a:cubicBezTo>
                    <a:pt x="1911355" y="2670091"/>
                    <a:pt x="1906506" y="2657833"/>
                    <a:pt x="1897380" y="2657072"/>
                  </a:cubicBezTo>
                  <a:cubicBezTo>
                    <a:pt x="1874459" y="2655162"/>
                    <a:pt x="1851660" y="2662152"/>
                    <a:pt x="1828800" y="2664692"/>
                  </a:cubicBezTo>
                  <a:cubicBezTo>
                    <a:pt x="1820021" y="2667618"/>
                    <a:pt x="1782419" y="2680802"/>
                    <a:pt x="1775460" y="2679932"/>
                  </a:cubicBezTo>
                  <a:cubicBezTo>
                    <a:pt x="1764188" y="2678523"/>
                    <a:pt x="1755140" y="2669772"/>
                    <a:pt x="1744980" y="2664692"/>
                  </a:cubicBezTo>
                  <a:cubicBezTo>
                    <a:pt x="1703229" y="2748194"/>
                    <a:pt x="1737617" y="2669103"/>
                    <a:pt x="1722120" y="2862812"/>
                  </a:cubicBezTo>
                  <a:cubicBezTo>
                    <a:pt x="1721479" y="2870819"/>
                    <a:pt x="1718092" y="2878488"/>
                    <a:pt x="1714500" y="2885672"/>
                  </a:cubicBezTo>
                  <a:cubicBezTo>
                    <a:pt x="1703891" y="2906890"/>
                    <a:pt x="1693252" y="2914540"/>
                    <a:pt x="1676400" y="2931392"/>
                  </a:cubicBezTo>
                  <a:cubicBezTo>
                    <a:pt x="1673860" y="2939012"/>
                    <a:pt x="1670893" y="2946503"/>
                    <a:pt x="1668780" y="2954252"/>
                  </a:cubicBezTo>
                  <a:cubicBezTo>
                    <a:pt x="1663269" y="2974459"/>
                    <a:pt x="1668351" y="3000401"/>
                    <a:pt x="1653540" y="3015212"/>
                  </a:cubicBezTo>
                  <a:lnTo>
                    <a:pt x="1630680" y="3038072"/>
                  </a:lnTo>
                  <a:cubicBezTo>
                    <a:pt x="1633220" y="3050772"/>
                    <a:pt x="1633752" y="3064045"/>
                    <a:pt x="1638300" y="3076172"/>
                  </a:cubicBezTo>
                  <a:cubicBezTo>
                    <a:pt x="1652516" y="3114082"/>
                    <a:pt x="1682365" y="3094391"/>
                    <a:pt x="1645920" y="3159992"/>
                  </a:cubicBezTo>
                  <a:cubicBezTo>
                    <a:pt x="1640834" y="3169147"/>
                    <a:pt x="1625600" y="3165072"/>
                    <a:pt x="1615440" y="3167612"/>
                  </a:cubicBezTo>
                  <a:cubicBezTo>
                    <a:pt x="1595120" y="3165072"/>
                    <a:pt x="1573493" y="3167597"/>
                    <a:pt x="1554480" y="3159992"/>
                  </a:cubicBezTo>
                  <a:cubicBezTo>
                    <a:pt x="1515713" y="3144485"/>
                    <a:pt x="1553415" y="3124405"/>
                    <a:pt x="1562100" y="3114272"/>
                  </a:cubicBezTo>
                  <a:cubicBezTo>
                    <a:pt x="1570365" y="3104629"/>
                    <a:pt x="1577340" y="3093952"/>
                    <a:pt x="1584960" y="3083792"/>
                  </a:cubicBezTo>
                  <a:cubicBezTo>
                    <a:pt x="1582420" y="3068552"/>
                    <a:pt x="1586992" y="3050137"/>
                    <a:pt x="1577340" y="3038072"/>
                  </a:cubicBezTo>
                  <a:cubicBezTo>
                    <a:pt x="1572322" y="3031800"/>
                    <a:pt x="1561163" y="3041237"/>
                    <a:pt x="1554480" y="3045692"/>
                  </a:cubicBezTo>
                  <a:cubicBezTo>
                    <a:pt x="1545514" y="3051670"/>
                    <a:pt x="1540586" y="3062574"/>
                    <a:pt x="1531620" y="3068552"/>
                  </a:cubicBezTo>
                  <a:cubicBezTo>
                    <a:pt x="1524769" y="3073120"/>
                    <a:pt x="1482726" y="3082522"/>
                    <a:pt x="1478280" y="3083792"/>
                  </a:cubicBezTo>
                  <a:cubicBezTo>
                    <a:pt x="1456908" y="3089898"/>
                    <a:pt x="1445260" y="3095041"/>
                    <a:pt x="1424940" y="3106652"/>
                  </a:cubicBezTo>
                  <a:cubicBezTo>
                    <a:pt x="1416989" y="3111196"/>
                    <a:pt x="1409700" y="3116812"/>
                    <a:pt x="1402080" y="3121892"/>
                  </a:cubicBezTo>
                  <a:cubicBezTo>
                    <a:pt x="1397000" y="3111732"/>
                    <a:pt x="1388446" y="3102657"/>
                    <a:pt x="1386840" y="3091412"/>
                  </a:cubicBezTo>
                  <a:cubicBezTo>
                    <a:pt x="1385704" y="3083461"/>
                    <a:pt x="1386428" y="3068552"/>
                    <a:pt x="1394460" y="3068552"/>
                  </a:cubicBezTo>
                  <a:cubicBezTo>
                    <a:pt x="1402492" y="3068552"/>
                    <a:pt x="1399540" y="3083792"/>
                    <a:pt x="1402080" y="3091412"/>
                  </a:cubicBezTo>
                  <a:cubicBezTo>
                    <a:pt x="1397000" y="3099032"/>
                    <a:pt x="1393316" y="3107796"/>
                    <a:pt x="1386840" y="3114272"/>
                  </a:cubicBezTo>
                  <a:cubicBezTo>
                    <a:pt x="1380364" y="3120748"/>
                    <a:pt x="1371931" y="3124968"/>
                    <a:pt x="1363980" y="3129512"/>
                  </a:cubicBezTo>
                  <a:cubicBezTo>
                    <a:pt x="1330005" y="3148926"/>
                    <a:pt x="1335415" y="3144369"/>
                    <a:pt x="1295400" y="3152372"/>
                  </a:cubicBezTo>
                  <a:cubicBezTo>
                    <a:pt x="1231130" y="3146529"/>
                    <a:pt x="1194821" y="3170650"/>
                    <a:pt x="1219200" y="3121892"/>
                  </a:cubicBezTo>
                  <a:cubicBezTo>
                    <a:pt x="1223296" y="3113701"/>
                    <a:pt x="1229360" y="3106652"/>
                    <a:pt x="1234440" y="3099032"/>
                  </a:cubicBezTo>
                  <a:cubicBezTo>
                    <a:pt x="1231900" y="3091412"/>
                    <a:pt x="1229027" y="3083895"/>
                    <a:pt x="1226820" y="3076172"/>
                  </a:cubicBezTo>
                  <a:cubicBezTo>
                    <a:pt x="1223943" y="3066102"/>
                    <a:pt x="1227722" y="3051779"/>
                    <a:pt x="1219200" y="3045692"/>
                  </a:cubicBezTo>
                  <a:cubicBezTo>
                    <a:pt x="1206628" y="3036712"/>
                    <a:pt x="1188720" y="3040612"/>
                    <a:pt x="1173480" y="3038072"/>
                  </a:cubicBezTo>
                  <a:cubicBezTo>
                    <a:pt x="1170940" y="3027912"/>
                    <a:pt x="1168737" y="3017662"/>
                    <a:pt x="1165860" y="3007592"/>
                  </a:cubicBezTo>
                  <a:cubicBezTo>
                    <a:pt x="1163653" y="2999869"/>
                    <a:pt x="1160353" y="2992481"/>
                    <a:pt x="1158240" y="2984732"/>
                  </a:cubicBezTo>
                  <a:cubicBezTo>
                    <a:pt x="1139333" y="2915407"/>
                    <a:pt x="1163530" y="2930615"/>
                    <a:pt x="1120140" y="2916152"/>
                  </a:cubicBezTo>
                  <a:cubicBezTo>
                    <a:pt x="1112520" y="2923772"/>
                    <a:pt x="1103258" y="2930046"/>
                    <a:pt x="1097280" y="2939012"/>
                  </a:cubicBezTo>
                  <a:cubicBezTo>
                    <a:pt x="1092825" y="2945695"/>
                    <a:pt x="1093252" y="2954688"/>
                    <a:pt x="1089660" y="2961872"/>
                  </a:cubicBezTo>
                  <a:cubicBezTo>
                    <a:pt x="1085564" y="2970063"/>
                    <a:pt x="1079500" y="2977112"/>
                    <a:pt x="1074420" y="2984732"/>
                  </a:cubicBezTo>
                  <a:cubicBezTo>
                    <a:pt x="1099629" y="3060360"/>
                    <a:pt x="1057334" y="2944833"/>
                    <a:pt x="1104900" y="3030452"/>
                  </a:cubicBezTo>
                  <a:cubicBezTo>
                    <a:pt x="1112702" y="3044495"/>
                    <a:pt x="1120140" y="3076172"/>
                    <a:pt x="1120140" y="3076172"/>
                  </a:cubicBezTo>
                  <a:cubicBezTo>
                    <a:pt x="1112520" y="3083792"/>
                    <a:pt x="1106919" y="3094213"/>
                    <a:pt x="1097280" y="3099032"/>
                  </a:cubicBezTo>
                  <a:cubicBezTo>
                    <a:pt x="1045787" y="3124779"/>
                    <a:pt x="1066697" y="3084100"/>
                    <a:pt x="1051560" y="3129512"/>
                  </a:cubicBezTo>
                  <a:cubicBezTo>
                    <a:pt x="1038860" y="3126972"/>
                    <a:pt x="1026025" y="3125033"/>
                    <a:pt x="1013460" y="3121892"/>
                  </a:cubicBezTo>
                  <a:cubicBezTo>
                    <a:pt x="1005668" y="3119944"/>
                    <a:pt x="996280" y="3108592"/>
                    <a:pt x="990600" y="3114272"/>
                  </a:cubicBezTo>
                  <a:cubicBezTo>
                    <a:pt x="975878" y="3128994"/>
                    <a:pt x="1020313" y="3151861"/>
                    <a:pt x="1021080" y="3152372"/>
                  </a:cubicBezTo>
                  <a:cubicBezTo>
                    <a:pt x="999447" y="3156699"/>
                    <a:pt x="948543" y="3167612"/>
                    <a:pt x="929640" y="3167612"/>
                  </a:cubicBezTo>
                  <a:cubicBezTo>
                    <a:pt x="921608" y="3167612"/>
                    <a:pt x="914400" y="3162532"/>
                    <a:pt x="906780" y="3159992"/>
                  </a:cubicBezTo>
                  <a:cubicBezTo>
                    <a:pt x="911860" y="3139672"/>
                    <a:pt x="920124" y="3119891"/>
                    <a:pt x="922020" y="3099032"/>
                  </a:cubicBezTo>
                  <a:cubicBezTo>
                    <a:pt x="922747" y="3091033"/>
                    <a:pt x="921584" y="3079764"/>
                    <a:pt x="914400" y="3076172"/>
                  </a:cubicBezTo>
                  <a:cubicBezTo>
                    <a:pt x="907216" y="3072580"/>
                    <a:pt x="899160" y="3081252"/>
                    <a:pt x="891540" y="3083792"/>
                  </a:cubicBezTo>
                  <a:cubicBezTo>
                    <a:pt x="886460" y="3091412"/>
                    <a:pt x="878710" y="3097817"/>
                    <a:pt x="876300" y="3106652"/>
                  </a:cubicBezTo>
                  <a:cubicBezTo>
                    <a:pt x="868832" y="3134035"/>
                    <a:pt x="879463" y="3169653"/>
                    <a:pt x="853440" y="3190472"/>
                  </a:cubicBezTo>
                  <a:cubicBezTo>
                    <a:pt x="847168" y="3195490"/>
                    <a:pt x="838200" y="3195552"/>
                    <a:pt x="830580" y="3198092"/>
                  </a:cubicBezTo>
                  <a:cubicBezTo>
                    <a:pt x="815340" y="3195552"/>
                    <a:pt x="795785" y="3201397"/>
                    <a:pt x="784860" y="3190472"/>
                  </a:cubicBezTo>
                  <a:cubicBezTo>
                    <a:pt x="777455" y="3183067"/>
                    <a:pt x="792480" y="3170465"/>
                    <a:pt x="792480" y="3159992"/>
                  </a:cubicBezTo>
                  <a:cubicBezTo>
                    <a:pt x="792480" y="3139514"/>
                    <a:pt x="787400" y="3119352"/>
                    <a:pt x="784860" y="3099032"/>
                  </a:cubicBezTo>
                  <a:cubicBezTo>
                    <a:pt x="766617" y="3126396"/>
                    <a:pt x="762153" y="3128749"/>
                    <a:pt x="754380" y="3167612"/>
                  </a:cubicBezTo>
                  <a:cubicBezTo>
                    <a:pt x="751840" y="3180312"/>
                    <a:pt x="749570" y="3193069"/>
                    <a:pt x="746760" y="3205712"/>
                  </a:cubicBezTo>
                  <a:cubicBezTo>
                    <a:pt x="744488" y="3215935"/>
                    <a:pt x="745682" y="3228014"/>
                    <a:pt x="739140" y="3236192"/>
                  </a:cubicBezTo>
                  <a:cubicBezTo>
                    <a:pt x="734122" y="3242464"/>
                    <a:pt x="723900" y="3241272"/>
                    <a:pt x="716280" y="3243812"/>
                  </a:cubicBezTo>
                  <a:cubicBezTo>
                    <a:pt x="698895" y="3238017"/>
                    <a:pt x="675275" y="3237287"/>
                    <a:pt x="685800" y="3205712"/>
                  </a:cubicBezTo>
                  <a:cubicBezTo>
                    <a:pt x="688696" y="3197024"/>
                    <a:pt x="701040" y="3195552"/>
                    <a:pt x="708660" y="3190472"/>
                  </a:cubicBezTo>
                  <a:cubicBezTo>
                    <a:pt x="704699" y="3166706"/>
                    <a:pt x="710834" y="3134954"/>
                    <a:pt x="678180" y="3129512"/>
                  </a:cubicBezTo>
                  <a:cubicBezTo>
                    <a:pt x="670257" y="3128192"/>
                    <a:pt x="662940" y="3134592"/>
                    <a:pt x="655320" y="3137132"/>
                  </a:cubicBezTo>
                  <a:cubicBezTo>
                    <a:pt x="652780" y="3154912"/>
                    <a:pt x="660400" y="3177772"/>
                    <a:pt x="647700" y="3190472"/>
                  </a:cubicBezTo>
                  <a:cubicBezTo>
                    <a:pt x="640080" y="3198092"/>
                    <a:pt x="630073" y="3177032"/>
                    <a:pt x="624840" y="3167612"/>
                  </a:cubicBezTo>
                  <a:cubicBezTo>
                    <a:pt x="617038" y="3153569"/>
                    <a:pt x="614680" y="3137132"/>
                    <a:pt x="609600" y="3121892"/>
                  </a:cubicBezTo>
                  <a:lnTo>
                    <a:pt x="601980" y="3099032"/>
                  </a:lnTo>
                  <a:cubicBezTo>
                    <a:pt x="612140" y="3091412"/>
                    <a:pt x="621433" y="3082473"/>
                    <a:pt x="632460" y="3076172"/>
                  </a:cubicBezTo>
                  <a:cubicBezTo>
                    <a:pt x="639434" y="3072187"/>
                    <a:pt x="649640" y="3074232"/>
                    <a:pt x="655320" y="3068552"/>
                  </a:cubicBezTo>
                  <a:cubicBezTo>
                    <a:pt x="661000" y="3062872"/>
                    <a:pt x="660400" y="3053312"/>
                    <a:pt x="662940" y="3045692"/>
                  </a:cubicBezTo>
                  <a:cubicBezTo>
                    <a:pt x="655320" y="3038072"/>
                    <a:pt x="648849" y="3029096"/>
                    <a:pt x="640080" y="3022832"/>
                  </a:cubicBezTo>
                  <a:cubicBezTo>
                    <a:pt x="630837" y="3016230"/>
                    <a:pt x="614075" y="3018033"/>
                    <a:pt x="609600" y="3007592"/>
                  </a:cubicBezTo>
                  <a:cubicBezTo>
                    <a:pt x="604498" y="2995688"/>
                    <a:pt x="613124" y="2981779"/>
                    <a:pt x="617220" y="2969492"/>
                  </a:cubicBezTo>
                  <a:cubicBezTo>
                    <a:pt x="628269" y="2936345"/>
                    <a:pt x="629690" y="2940859"/>
                    <a:pt x="655320" y="2923772"/>
                  </a:cubicBezTo>
                  <a:cubicBezTo>
                    <a:pt x="650240" y="2913612"/>
                    <a:pt x="646682" y="2902535"/>
                    <a:pt x="640080" y="2893292"/>
                  </a:cubicBezTo>
                  <a:cubicBezTo>
                    <a:pt x="626746" y="2874624"/>
                    <a:pt x="612588" y="2867344"/>
                    <a:pt x="594360" y="2855192"/>
                  </a:cubicBezTo>
                  <a:cubicBezTo>
                    <a:pt x="560066" y="2803750"/>
                    <a:pt x="598245" y="2868144"/>
                    <a:pt x="571500" y="2778992"/>
                  </a:cubicBezTo>
                  <a:cubicBezTo>
                    <a:pt x="568868" y="2770220"/>
                    <a:pt x="561340" y="2763752"/>
                    <a:pt x="556260" y="2756132"/>
                  </a:cubicBezTo>
                  <a:cubicBezTo>
                    <a:pt x="563875" y="2679981"/>
                    <a:pt x="569652" y="2668846"/>
                    <a:pt x="556260" y="2588492"/>
                  </a:cubicBezTo>
                  <a:cubicBezTo>
                    <a:pt x="553619" y="2572646"/>
                    <a:pt x="541020" y="2542772"/>
                    <a:pt x="541020" y="2542772"/>
                  </a:cubicBezTo>
                  <a:cubicBezTo>
                    <a:pt x="543560" y="2527532"/>
                    <a:pt x="540975" y="2510467"/>
                    <a:pt x="548640" y="2497052"/>
                  </a:cubicBezTo>
                  <a:cubicBezTo>
                    <a:pt x="552625" y="2490078"/>
                    <a:pt x="565228" y="2494450"/>
                    <a:pt x="571500" y="2489432"/>
                  </a:cubicBezTo>
                  <a:cubicBezTo>
                    <a:pt x="578651" y="2483711"/>
                    <a:pt x="581660" y="2474192"/>
                    <a:pt x="586740" y="2466572"/>
                  </a:cubicBezTo>
                  <a:cubicBezTo>
                    <a:pt x="581660" y="2458952"/>
                    <a:pt x="577363" y="2450747"/>
                    <a:pt x="571500" y="2443712"/>
                  </a:cubicBezTo>
                  <a:cubicBezTo>
                    <a:pt x="553811" y="2422485"/>
                    <a:pt x="540584" y="2414810"/>
                    <a:pt x="518160" y="2397992"/>
                  </a:cubicBezTo>
                  <a:cubicBezTo>
                    <a:pt x="508776" y="2369840"/>
                    <a:pt x="500648" y="2356816"/>
                    <a:pt x="518160" y="2321792"/>
                  </a:cubicBezTo>
                  <a:cubicBezTo>
                    <a:pt x="523840" y="2310433"/>
                    <a:pt x="539660" y="2307912"/>
                    <a:pt x="548640" y="2298932"/>
                  </a:cubicBezTo>
                  <a:cubicBezTo>
                    <a:pt x="555116" y="2292456"/>
                    <a:pt x="558800" y="2283692"/>
                    <a:pt x="563880" y="2276072"/>
                  </a:cubicBezTo>
                  <a:cubicBezTo>
                    <a:pt x="561340" y="2260832"/>
                    <a:pt x="562535" y="2244471"/>
                    <a:pt x="556260" y="2230352"/>
                  </a:cubicBezTo>
                  <a:cubicBezTo>
                    <a:pt x="537438" y="2188003"/>
                    <a:pt x="471294" y="2202316"/>
                    <a:pt x="441960" y="2199872"/>
                  </a:cubicBezTo>
                  <a:cubicBezTo>
                    <a:pt x="436880" y="2192252"/>
                    <a:pt x="427856" y="2186099"/>
                    <a:pt x="426720" y="2177012"/>
                  </a:cubicBezTo>
                  <a:cubicBezTo>
                    <a:pt x="422310" y="2141728"/>
                    <a:pt x="436933" y="2141347"/>
                    <a:pt x="449580" y="2116052"/>
                  </a:cubicBezTo>
                  <a:cubicBezTo>
                    <a:pt x="453172" y="2108868"/>
                    <a:pt x="454660" y="2100812"/>
                    <a:pt x="457200" y="2093192"/>
                  </a:cubicBezTo>
                  <a:cubicBezTo>
                    <a:pt x="454660" y="2070332"/>
                    <a:pt x="463108" y="2043213"/>
                    <a:pt x="449580" y="2024612"/>
                  </a:cubicBezTo>
                  <a:cubicBezTo>
                    <a:pt x="438704" y="2009657"/>
                    <a:pt x="413409" y="2016240"/>
                    <a:pt x="396240" y="2009372"/>
                  </a:cubicBezTo>
                  <a:cubicBezTo>
                    <a:pt x="387737" y="2005971"/>
                    <a:pt x="379856" y="2000608"/>
                    <a:pt x="373380" y="1994132"/>
                  </a:cubicBezTo>
                  <a:cubicBezTo>
                    <a:pt x="350908" y="1971660"/>
                    <a:pt x="339624" y="1953469"/>
                    <a:pt x="327660" y="1925552"/>
                  </a:cubicBezTo>
                  <a:cubicBezTo>
                    <a:pt x="324496" y="1918169"/>
                    <a:pt x="322580" y="1910312"/>
                    <a:pt x="320040" y="1902692"/>
                  </a:cubicBezTo>
                  <a:cubicBezTo>
                    <a:pt x="322580" y="1889992"/>
                    <a:pt x="323112" y="1876719"/>
                    <a:pt x="327660" y="1864592"/>
                  </a:cubicBezTo>
                  <a:cubicBezTo>
                    <a:pt x="330876" y="1856017"/>
                    <a:pt x="338356" y="1849683"/>
                    <a:pt x="342900" y="1841732"/>
                  </a:cubicBezTo>
                  <a:cubicBezTo>
                    <a:pt x="348536" y="1831869"/>
                    <a:pt x="352504" y="1821115"/>
                    <a:pt x="358140" y="1811252"/>
                  </a:cubicBezTo>
                  <a:cubicBezTo>
                    <a:pt x="362684" y="1803301"/>
                    <a:pt x="365760" y="1793472"/>
                    <a:pt x="373380" y="1788392"/>
                  </a:cubicBezTo>
                  <a:cubicBezTo>
                    <a:pt x="382094" y="1782583"/>
                    <a:pt x="393700" y="1783312"/>
                    <a:pt x="403860" y="1780772"/>
                  </a:cubicBezTo>
                  <a:cubicBezTo>
                    <a:pt x="411480" y="1773152"/>
                    <a:pt x="420742" y="1766878"/>
                    <a:pt x="426720" y="1757912"/>
                  </a:cubicBezTo>
                  <a:cubicBezTo>
                    <a:pt x="444461" y="1731301"/>
                    <a:pt x="430705" y="1663188"/>
                    <a:pt x="426720" y="1651232"/>
                  </a:cubicBezTo>
                  <a:cubicBezTo>
                    <a:pt x="424180" y="1643612"/>
                    <a:pt x="411480" y="1646152"/>
                    <a:pt x="403860" y="1643612"/>
                  </a:cubicBezTo>
                  <a:cubicBezTo>
                    <a:pt x="406400" y="1623292"/>
                    <a:pt x="408113" y="1602852"/>
                    <a:pt x="411480" y="1582652"/>
                  </a:cubicBezTo>
                  <a:cubicBezTo>
                    <a:pt x="413202" y="1572322"/>
                    <a:pt x="419100" y="1562645"/>
                    <a:pt x="419100" y="1552172"/>
                  </a:cubicBezTo>
                  <a:cubicBezTo>
                    <a:pt x="419100" y="1529171"/>
                    <a:pt x="431834" y="1494304"/>
                    <a:pt x="411480" y="1483592"/>
                  </a:cubicBezTo>
                  <a:cubicBezTo>
                    <a:pt x="370959" y="1462265"/>
                    <a:pt x="320040" y="1478512"/>
                    <a:pt x="274320" y="1475972"/>
                  </a:cubicBezTo>
                  <a:cubicBezTo>
                    <a:pt x="216861" y="1456819"/>
                    <a:pt x="287686" y="1482655"/>
                    <a:pt x="228600" y="1453112"/>
                  </a:cubicBezTo>
                  <a:cubicBezTo>
                    <a:pt x="221416" y="1449520"/>
                    <a:pt x="213489" y="1447605"/>
                    <a:pt x="205740" y="1445492"/>
                  </a:cubicBezTo>
                  <a:cubicBezTo>
                    <a:pt x="185533" y="1439981"/>
                    <a:pt x="165100" y="1435332"/>
                    <a:pt x="144780" y="1430252"/>
                  </a:cubicBezTo>
                  <a:cubicBezTo>
                    <a:pt x="137160" y="1422632"/>
                    <a:pt x="130886" y="1413370"/>
                    <a:pt x="121920" y="1407392"/>
                  </a:cubicBezTo>
                  <a:cubicBezTo>
                    <a:pt x="115237" y="1402937"/>
                    <a:pt x="106443" y="1402936"/>
                    <a:pt x="99060" y="1399772"/>
                  </a:cubicBezTo>
                  <a:cubicBezTo>
                    <a:pt x="88619" y="1395297"/>
                    <a:pt x="78740" y="1389612"/>
                    <a:pt x="68580" y="1384532"/>
                  </a:cubicBezTo>
                  <a:cubicBezTo>
                    <a:pt x="51955" y="1334656"/>
                    <a:pt x="75045" y="1383608"/>
                    <a:pt x="38100" y="1354052"/>
                  </a:cubicBezTo>
                  <a:cubicBezTo>
                    <a:pt x="30949" y="1348331"/>
                    <a:pt x="27404" y="1339143"/>
                    <a:pt x="22860" y="1331192"/>
                  </a:cubicBezTo>
                  <a:cubicBezTo>
                    <a:pt x="7794" y="1304827"/>
                    <a:pt x="8549" y="1303499"/>
                    <a:pt x="0" y="1277852"/>
                  </a:cubicBezTo>
                  <a:cubicBezTo>
                    <a:pt x="2540" y="1260072"/>
                    <a:pt x="-412" y="1240576"/>
                    <a:pt x="7620" y="1224512"/>
                  </a:cubicBezTo>
                  <a:cubicBezTo>
                    <a:pt x="11212" y="1217328"/>
                    <a:pt x="23296" y="1220484"/>
                    <a:pt x="30480" y="1216892"/>
                  </a:cubicBezTo>
                  <a:cubicBezTo>
                    <a:pt x="38671" y="1212796"/>
                    <a:pt x="45720" y="1206732"/>
                    <a:pt x="53340" y="1201652"/>
                  </a:cubicBezTo>
                  <a:cubicBezTo>
                    <a:pt x="55880" y="1183872"/>
                    <a:pt x="57438" y="1165924"/>
                    <a:pt x="60960" y="1148312"/>
                  </a:cubicBezTo>
                  <a:cubicBezTo>
                    <a:pt x="62535" y="1140436"/>
                    <a:pt x="64125" y="1132135"/>
                    <a:pt x="68580" y="1125452"/>
                  </a:cubicBezTo>
                  <a:cubicBezTo>
                    <a:pt x="74558" y="1116486"/>
                    <a:pt x="82474" y="1108570"/>
                    <a:pt x="91440" y="1102592"/>
                  </a:cubicBezTo>
                  <a:cubicBezTo>
                    <a:pt x="98123" y="1098137"/>
                    <a:pt x="106323" y="1095910"/>
                    <a:pt x="114300" y="1094972"/>
                  </a:cubicBezTo>
                  <a:cubicBezTo>
                    <a:pt x="149706" y="1090807"/>
                    <a:pt x="185420" y="1089892"/>
                    <a:pt x="220980" y="1087352"/>
                  </a:cubicBezTo>
                  <a:cubicBezTo>
                    <a:pt x="228024" y="1080308"/>
                    <a:pt x="256807" y="1054514"/>
                    <a:pt x="259080" y="1041632"/>
                  </a:cubicBezTo>
                  <a:cubicBezTo>
                    <a:pt x="280073" y="922673"/>
                    <a:pt x="229995" y="947187"/>
                    <a:pt x="289560" y="927332"/>
                  </a:cubicBezTo>
                  <a:cubicBezTo>
                    <a:pt x="363220" y="929872"/>
                    <a:pt x="436980" y="930354"/>
                    <a:pt x="510540" y="934952"/>
                  </a:cubicBezTo>
                  <a:cubicBezTo>
                    <a:pt x="571758" y="938778"/>
                    <a:pt x="488549" y="953785"/>
                    <a:pt x="563880" y="934952"/>
                  </a:cubicBezTo>
                  <a:cubicBezTo>
                    <a:pt x="561340" y="912092"/>
                    <a:pt x="564120" y="887988"/>
                    <a:pt x="556260" y="866372"/>
                  </a:cubicBezTo>
                  <a:cubicBezTo>
                    <a:pt x="553130" y="857765"/>
                    <a:pt x="540435" y="856995"/>
                    <a:pt x="533400" y="851132"/>
                  </a:cubicBezTo>
                  <a:cubicBezTo>
                    <a:pt x="506734" y="828910"/>
                    <a:pt x="506922" y="822242"/>
                    <a:pt x="487680" y="790172"/>
                  </a:cubicBezTo>
                  <a:cubicBezTo>
                    <a:pt x="485140" y="780012"/>
                    <a:pt x="482937" y="769762"/>
                    <a:pt x="480060" y="759692"/>
                  </a:cubicBezTo>
                  <a:cubicBezTo>
                    <a:pt x="477853" y="751969"/>
                    <a:pt x="479780" y="740094"/>
                    <a:pt x="472440" y="736832"/>
                  </a:cubicBezTo>
                  <a:cubicBezTo>
                    <a:pt x="453727" y="728515"/>
                    <a:pt x="431818" y="731605"/>
                    <a:pt x="411480" y="729212"/>
                  </a:cubicBezTo>
                  <a:lnTo>
                    <a:pt x="342900" y="721592"/>
                  </a:lnTo>
                  <a:cubicBezTo>
                    <a:pt x="327660" y="711432"/>
                    <a:pt x="307340" y="706352"/>
                    <a:pt x="297180" y="691112"/>
                  </a:cubicBezTo>
                  <a:cubicBezTo>
                    <a:pt x="277485" y="661569"/>
                    <a:pt x="290628" y="671148"/>
                    <a:pt x="259080" y="660632"/>
                  </a:cubicBezTo>
                  <a:lnTo>
                    <a:pt x="198120" y="599672"/>
                  </a:lnTo>
                  <a:lnTo>
                    <a:pt x="175260" y="576812"/>
                  </a:lnTo>
                  <a:cubicBezTo>
                    <a:pt x="167640" y="569192"/>
                    <a:pt x="162855" y="556566"/>
                    <a:pt x="152400" y="553952"/>
                  </a:cubicBezTo>
                  <a:cubicBezTo>
                    <a:pt x="142634" y="551511"/>
                    <a:pt x="109992" y="544178"/>
                    <a:pt x="99060" y="538712"/>
                  </a:cubicBezTo>
                  <a:cubicBezTo>
                    <a:pt x="90869" y="534616"/>
                    <a:pt x="83820" y="528552"/>
                    <a:pt x="76200" y="523472"/>
                  </a:cubicBezTo>
                  <a:cubicBezTo>
                    <a:pt x="73660" y="513312"/>
                    <a:pt x="68580" y="503465"/>
                    <a:pt x="68580" y="492992"/>
                  </a:cubicBezTo>
                  <a:cubicBezTo>
                    <a:pt x="68580" y="412405"/>
                    <a:pt x="71231" y="416459"/>
                    <a:pt x="91440" y="355832"/>
                  </a:cubicBezTo>
                  <a:cubicBezTo>
                    <a:pt x="93980" y="348212"/>
                    <a:pt x="93380" y="338652"/>
                    <a:pt x="99060" y="332972"/>
                  </a:cubicBezTo>
                  <a:cubicBezTo>
                    <a:pt x="208562" y="223470"/>
                    <a:pt x="102680" y="315721"/>
                    <a:pt x="167640" y="279632"/>
                  </a:cubicBezTo>
                  <a:cubicBezTo>
                    <a:pt x="183651" y="270737"/>
                    <a:pt x="198120" y="259312"/>
                    <a:pt x="213360" y="249152"/>
                  </a:cubicBezTo>
                  <a:lnTo>
                    <a:pt x="236220" y="233912"/>
                  </a:lnTo>
                  <a:cubicBezTo>
                    <a:pt x="248555" y="184574"/>
                    <a:pt x="234273" y="219485"/>
                    <a:pt x="266700" y="180572"/>
                  </a:cubicBezTo>
                  <a:cubicBezTo>
                    <a:pt x="293213" y="148756"/>
                    <a:pt x="267272" y="162601"/>
                    <a:pt x="304800" y="150092"/>
                  </a:cubicBezTo>
                  <a:cubicBezTo>
                    <a:pt x="309880" y="142472"/>
                    <a:pt x="321836" y="136212"/>
                    <a:pt x="320040" y="127232"/>
                  </a:cubicBezTo>
                  <a:cubicBezTo>
                    <a:pt x="318244" y="118252"/>
                    <a:pt x="305371" y="116088"/>
                    <a:pt x="297180" y="111992"/>
                  </a:cubicBezTo>
                  <a:cubicBezTo>
                    <a:pt x="284946" y="105875"/>
                    <a:pt x="272056" y="101077"/>
                    <a:pt x="259080" y="96752"/>
                  </a:cubicBezTo>
                  <a:cubicBezTo>
                    <a:pt x="249145" y="93440"/>
                    <a:pt x="231912" y="99067"/>
                    <a:pt x="228600" y="89132"/>
                  </a:cubicBezTo>
                  <a:cubicBezTo>
                    <a:pt x="219765" y="62626"/>
                    <a:pt x="241300" y="18012"/>
                    <a:pt x="251460" y="53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8736007" y="5991543"/>
              <a:ext cx="114300" cy="305707"/>
            </a:xfrm>
            <a:custGeom>
              <a:avLst/>
              <a:gdLst>
                <a:gd name="connsiteX0" fmla="*/ 22860 w 114300"/>
                <a:gd name="connsiteY0" fmla="*/ 0 h 305707"/>
                <a:gd name="connsiteX1" fmla="*/ 15240 w 114300"/>
                <a:gd name="connsiteY1" fmla="*/ 220980 h 305707"/>
                <a:gd name="connsiteX2" fmla="*/ 0 w 114300"/>
                <a:gd name="connsiteY2" fmla="*/ 266700 h 305707"/>
                <a:gd name="connsiteX3" fmla="*/ 7620 w 114300"/>
                <a:gd name="connsiteY3" fmla="*/ 304800 h 305707"/>
                <a:gd name="connsiteX4" fmla="*/ 53340 w 114300"/>
                <a:gd name="connsiteY4" fmla="*/ 281940 h 305707"/>
                <a:gd name="connsiteX5" fmla="*/ 76200 w 114300"/>
                <a:gd name="connsiteY5" fmla="*/ 236220 h 305707"/>
                <a:gd name="connsiteX6" fmla="*/ 91440 w 114300"/>
                <a:gd name="connsiteY6" fmla="*/ 213360 h 305707"/>
                <a:gd name="connsiteX7" fmla="*/ 106680 w 114300"/>
                <a:gd name="connsiteY7" fmla="*/ 167640 h 305707"/>
                <a:gd name="connsiteX8" fmla="*/ 114300 w 114300"/>
                <a:gd name="connsiteY8" fmla="*/ 144780 h 305707"/>
                <a:gd name="connsiteX9" fmla="*/ 106680 w 114300"/>
                <a:gd name="connsiteY9" fmla="*/ 99060 h 305707"/>
                <a:gd name="connsiteX10" fmla="*/ 91440 w 114300"/>
                <a:gd name="connsiteY10" fmla="*/ 76200 h 305707"/>
                <a:gd name="connsiteX11" fmla="*/ 60960 w 114300"/>
                <a:gd name="connsiteY11" fmla="*/ 30480 h 305707"/>
                <a:gd name="connsiteX12" fmla="*/ 22860 w 114300"/>
                <a:gd name="connsiteY12" fmla="*/ 0 h 30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305707">
                  <a:moveTo>
                    <a:pt x="22860" y="0"/>
                  </a:moveTo>
                  <a:cubicBezTo>
                    <a:pt x="20320" y="73660"/>
                    <a:pt x="21534" y="147545"/>
                    <a:pt x="15240" y="220980"/>
                  </a:cubicBezTo>
                  <a:cubicBezTo>
                    <a:pt x="13868" y="236986"/>
                    <a:pt x="0" y="266700"/>
                    <a:pt x="0" y="266700"/>
                  </a:cubicBezTo>
                  <a:cubicBezTo>
                    <a:pt x="2540" y="279400"/>
                    <a:pt x="-1538" y="295642"/>
                    <a:pt x="7620" y="304800"/>
                  </a:cubicBezTo>
                  <a:cubicBezTo>
                    <a:pt x="13930" y="311110"/>
                    <a:pt x="52573" y="282451"/>
                    <a:pt x="53340" y="281940"/>
                  </a:cubicBezTo>
                  <a:cubicBezTo>
                    <a:pt x="97016" y="216426"/>
                    <a:pt x="44652" y="299316"/>
                    <a:pt x="76200" y="236220"/>
                  </a:cubicBezTo>
                  <a:cubicBezTo>
                    <a:pt x="80296" y="228029"/>
                    <a:pt x="87721" y="221729"/>
                    <a:pt x="91440" y="213360"/>
                  </a:cubicBezTo>
                  <a:cubicBezTo>
                    <a:pt x="97964" y="198680"/>
                    <a:pt x="101600" y="182880"/>
                    <a:pt x="106680" y="167640"/>
                  </a:cubicBezTo>
                  <a:lnTo>
                    <a:pt x="114300" y="144780"/>
                  </a:lnTo>
                  <a:cubicBezTo>
                    <a:pt x="111760" y="129540"/>
                    <a:pt x="111566" y="113717"/>
                    <a:pt x="106680" y="99060"/>
                  </a:cubicBezTo>
                  <a:cubicBezTo>
                    <a:pt x="103784" y="90372"/>
                    <a:pt x="95536" y="84391"/>
                    <a:pt x="91440" y="76200"/>
                  </a:cubicBezTo>
                  <a:cubicBezTo>
                    <a:pt x="69384" y="32089"/>
                    <a:pt x="104295" y="73815"/>
                    <a:pt x="60960" y="30480"/>
                  </a:cubicBezTo>
                  <a:lnTo>
                    <a:pt x="228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8971897" y="5935187"/>
              <a:ext cx="99390" cy="129795"/>
            </a:xfrm>
            <a:custGeom>
              <a:avLst/>
              <a:gdLst>
                <a:gd name="connsiteX0" fmla="*/ 38430 w 99390"/>
                <a:gd name="connsiteY0" fmla="*/ 0 h 129795"/>
                <a:gd name="connsiteX1" fmla="*/ 76530 w 99390"/>
                <a:gd name="connsiteY1" fmla="*/ 15240 h 129795"/>
                <a:gd name="connsiteX2" fmla="*/ 84150 w 99390"/>
                <a:gd name="connsiteY2" fmla="*/ 38100 h 129795"/>
                <a:gd name="connsiteX3" fmla="*/ 99390 w 99390"/>
                <a:gd name="connsiteY3" fmla="*/ 60960 h 129795"/>
                <a:gd name="connsiteX4" fmla="*/ 91770 w 99390"/>
                <a:gd name="connsiteY4" fmla="*/ 121920 h 129795"/>
                <a:gd name="connsiteX5" fmla="*/ 68910 w 99390"/>
                <a:gd name="connsiteY5" fmla="*/ 129540 h 129795"/>
                <a:gd name="connsiteX6" fmla="*/ 23190 w 99390"/>
                <a:gd name="connsiteY6" fmla="*/ 114300 h 129795"/>
                <a:gd name="connsiteX7" fmla="*/ 15570 w 99390"/>
                <a:gd name="connsiteY7" fmla="*/ 91440 h 129795"/>
                <a:gd name="connsiteX8" fmla="*/ 330 w 99390"/>
                <a:gd name="connsiteY8" fmla="*/ 68580 h 129795"/>
                <a:gd name="connsiteX9" fmla="*/ 7950 w 99390"/>
                <a:gd name="connsiteY9" fmla="*/ 15240 h 129795"/>
                <a:gd name="connsiteX10" fmla="*/ 38430 w 99390"/>
                <a:gd name="connsiteY10" fmla="*/ 0 h 12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390" h="129795">
                  <a:moveTo>
                    <a:pt x="38430" y="0"/>
                  </a:moveTo>
                  <a:cubicBezTo>
                    <a:pt x="49860" y="0"/>
                    <a:pt x="66022" y="6483"/>
                    <a:pt x="76530" y="15240"/>
                  </a:cubicBezTo>
                  <a:cubicBezTo>
                    <a:pt x="82700" y="20382"/>
                    <a:pt x="80558" y="30916"/>
                    <a:pt x="84150" y="38100"/>
                  </a:cubicBezTo>
                  <a:cubicBezTo>
                    <a:pt x="88246" y="46291"/>
                    <a:pt x="94310" y="53340"/>
                    <a:pt x="99390" y="60960"/>
                  </a:cubicBezTo>
                  <a:cubicBezTo>
                    <a:pt x="96850" y="81280"/>
                    <a:pt x="100087" y="103207"/>
                    <a:pt x="91770" y="121920"/>
                  </a:cubicBezTo>
                  <a:cubicBezTo>
                    <a:pt x="88508" y="129260"/>
                    <a:pt x="76893" y="130427"/>
                    <a:pt x="68910" y="129540"/>
                  </a:cubicBezTo>
                  <a:cubicBezTo>
                    <a:pt x="52944" y="127766"/>
                    <a:pt x="23190" y="114300"/>
                    <a:pt x="23190" y="114300"/>
                  </a:cubicBezTo>
                  <a:cubicBezTo>
                    <a:pt x="20650" y="106680"/>
                    <a:pt x="19162" y="98624"/>
                    <a:pt x="15570" y="91440"/>
                  </a:cubicBezTo>
                  <a:cubicBezTo>
                    <a:pt x="11474" y="83249"/>
                    <a:pt x="1241" y="77693"/>
                    <a:pt x="330" y="68580"/>
                  </a:cubicBezTo>
                  <a:cubicBezTo>
                    <a:pt x="-1457" y="50709"/>
                    <a:pt x="4428" y="32852"/>
                    <a:pt x="7950" y="15240"/>
                  </a:cubicBezTo>
                  <a:cubicBezTo>
                    <a:pt x="9525" y="7364"/>
                    <a:pt x="27000" y="0"/>
                    <a:pt x="384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21" y="2639731"/>
            <a:ext cx="1093222" cy="870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71" y="3297893"/>
            <a:ext cx="971226" cy="1094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0" name="Freeform 59"/>
          <p:cNvSpPr/>
          <p:nvPr/>
        </p:nvSpPr>
        <p:spPr>
          <a:xfrm>
            <a:off x="2002705" y="1401682"/>
            <a:ext cx="6543037" cy="5092928"/>
          </a:xfrm>
          <a:custGeom>
            <a:avLst/>
            <a:gdLst>
              <a:gd name="connsiteX0" fmla="*/ 3062132 w 8309992"/>
              <a:gd name="connsiteY0" fmla="*/ 1252330 h 6468280"/>
              <a:gd name="connsiteX1" fmla="*/ 3161523 w 8309992"/>
              <a:gd name="connsiteY1" fmla="*/ 1172817 h 6468280"/>
              <a:gd name="connsiteX2" fmla="*/ 3241036 w 8309992"/>
              <a:gd name="connsiteY2" fmla="*/ 1053548 h 6468280"/>
              <a:gd name="connsiteX3" fmla="*/ 3360305 w 8309992"/>
              <a:gd name="connsiteY3" fmla="*/ 1013791 h 6468280"/>
              <a:gd name="connsiteX4" fmla="*/ 3419940 w 8309992"/>
              <a:gd name="connsiteY4" fmla="*/ 993913 h 6468280"/>
              <a:gd name="connsiteX5" fmla="*/ 3479575 w 8309992"/>
              <a:gd name="connsiteY5" fmla="*/ 974035 h 6468280"/>
              <a:gd name="connsiteX6" fmla="*/ 3638601 w 8309992"/>
              <a:gd name="connsiteY6" fmla="*/ 934278 h 6468280"/>
              <a:gd name="connsiteX7" fmla="*/ 3698236 w 8309992"/>
              <a:gd name="connsiteY7" fmla="*/ 894522 h 6468280"/>
              <a:gd name="connsiteX8" fmla="*/ 3817505 w 8309992"/>
              <a:gd name="connsiteY8" fmla="*/ 795130 h 6468280"/>
              <a:gd name="connsiteX9" fmla="*/ 4016288 w 8309992"/>
              <a:gd name="connsiteY9" fmla="*/ 735495 h 6468280"/>
              <a:gd name="connsiteX10" fmla="*/ 4115679 w 8309992"/>
              <a:gd name="connsiteY10" fmla="*/ 715617 h 6468280"/>
              <a:gd name="connsiteX11" fmla="*/ 4294584 w 8309992"/>
              <a:gd name="connsiteY11" fmla="*/ 655982 h 6468280"/>
              <a:gd name="connsiteX12" fmla="*/ 4354219 w 8309992"/>
              <a:gd name="connsiteY12" fmla="*/ 636104 h 6468280"/>
              <a:gd name="connsiteX13" fmla="*/ 4791540 w 8309992"/>
              <a:gd name="connsiteY13" fmla="*/ 715617 h 6468280"/>
              <a:gd name="connsiteX14" fmla="*/ 4831297 w 8309992"/>
              <a:gd name="connsiteY14" fmla="*/ 775252 h 6468280"/>
              <a:gd name="connsiteX15" fmla="*/ 4890932 w 8309992"/>
              <a:gd name="connsiteY15" fmla="*/ 1093304 h 6468280"/>
              <a:gd name="connsiteX16" fmla="*/ 4970445 w 8309992"/>
              <a:gd name="connsiteY16" fmla="*/ 1192695 h 6468280"/>
              <a:gd name="connsiteX17" fmla="*/ 5228862 w 8309992"/>
              <a:gd name="connsiteY17" fmla="*/ 1212574 h 6468280"/>
              <a:gd name="connsiteX18" fmla="*/ 5427645 w 8309992"/>
              <a:gd name="connsiteY18" fmla="*/ 1311965 h 6468280"/>
              <a:gd name="connsiteX19" fmla="*/ 5527036 w 8309992"/>
              <a:gd name="connsiteY19" fmla="*/ 1431235 h 6468280"/>
              <a:gd name="connsiteX20" fmla="*/ 5626427 w 8309992"/>
              <a:gd name="connsiteY20" fmla="*/ 1530626 h 6468280"/>
              <a:gd name="connsiteX21" fmla="*/ 5686062 w 8309992"/>
              <a:gd name="connsiteY21" fmla="*/ 1669774 h 6468280"/>
              <a:gd name="connsiteX22" fmla="*/ 5745697 w 8309992"/>
              <a:gd name="connsiteY22" fmla="*/ 1729408 h 6468280"/>
              <a:gd name="connsiteX23" fmla="*/ 5785453 w 8309992"/>
              <a:gd name="connsiteY23" fmla="*/ 2027582 h 6468280"/>
              <a:gd name="connsiteX24" fmla="*/ 5745697 w 8309992"/>
              <a:gd name="connsiteY24" fmla="*/ 2186608 h 6468280"/>
              <a:gd name="connsiteX25" fmla="*/ 5666184 w 8309992"/>
              <a:gd name="connsiteY25" fmla="*/ 2305878 h 6468280"/>
              <a:gd name="connsiteX26" fmla="*/ 5646305 w 8309992"/>
              <a:gd name="connsiteY26" fmla="*/ 2445026 h 6468280"/>
              <a:gd name="connsiteX27" fmla="*/ 5586671 w 8309992"/>
              <a:gd name="connsiteY27" fmla="*/ 2464904 h 6468280"/>
              <a:gd name="connsiteX28" fmla="*/ 5606549 w 8309992"/>
              <a:gd name="connsiteY28" fmla="*/ 2623930 h 6468280"/>
              <a:gd name="connsiteX29" fmla="*/ 5626427 w 8309992"/>
              <a:gd name="connsiteY29" fmla="*/ 2703443 h 6468280"/>
              <a:gd name="connsiteX30" fmla="*/ 5646305 w 8309992"/>
              <a:gd name="connsiteY30" fmla="*/ 2802835 h 6468280"/>
              <a:gd name="connsiteX31" fmla="*/ 5626427 w 8309992"/>
              <a:gd name="connsiteY31" fmla="*/ 3160643 h 6468280"/>
              <a:gd name="connsiteX32" fmla="*/ 5566792 w 8309992"/>
              <a:gd name="connsiteY32" fmla="*/ 3279913 h 6468280"/>
              <a:gd name="connsiteX33" fmla="*/ 5328253 w 8309992"/>
              <a:gd name="connsiteY33" fmla="*/ 3339548 h 6468280"/>
              <a:gd name="connsiteX34" fmla="*/ 5308375 w 8309992"/>
              <a:gd name="connsiteY34" fmla="*/ 3518452 h 6468280"/>
              <a:gd name="connsiteX35" fmla="*/ 5248740 w 8309992"/>
              <a:gd name="connsiteY35" fmla="*/ 3578087 h 6468280"/>
              <a:gd name="connsiteX36" fmla="*/ 5189105 w 8309992"/>
              <a:gd name="connsiteY36" fmla="*/ 3776869 h 6468280"/>
              <a:gd name="connsiteX37" fmla="*/ 5109592 w 8309992"/>
              <a:gd name="connsiteY37" fmla="*/ 3836504 h 6468280"/>
              <a:gd name="connsiteX38" fmla="*/ 5030079 w 8309992"/>
              <a:gd name="connsiteY38" fmla="*/ 4015408 h 6468280"/>
              <a:gd name="connsiteX39" fmla="*/ 4910810 w 8309992"/>
              <a:gd name="connsiteY39" fmla="*/ 4094922 h 6468280"/>
              <a:gd name="connsiteX40" fmla="*/ 4791540 w 8309992"/>
              <a:gd name="connsiteY40" fmla="*/ 4214191 h 6468280"/>
              <a:gd name="connsiteX41" fmla="*/ 4751784 w 8309992"/>
              <a:gd name="connsiteY41" fmla="*/ 4353339 h 6468280"/>
              <a:gd name="connsiteX42" fmla="*/ 4771662 w 8309992"/>
              <a:gd name="connsiteY42" fmla="*/ 4572000 h 6468280"/>
              <a:gd name="connsiteX43" fmla="*/ 4851175 w 8309992"/>
              <a:gd name="connsiteY43" fmla="*/ 4711148 h 6468280"/>
              <a:gd name="connsiteX44" fmla="*/ 4930688 w 8309992"/>
              <a:gd name="connsiteY44" fmla="*/ 4731026 h 6468280"/>
              <a:gd name="connsiteX45" fmla="*/ 5049958 w 8309992"/>
              <a:gd name="connsiteY45" fmla="*/ 4790661 h 6468280"/>
              <a:gd name="connsiteX46" fmla="*/ 5169227 w 8309992"/>
              <a:gd name="connsiteY46" fmla="*/ 4850295 h 6468280"/>
              <a:gd name="connsiteX47" fmla="*/ 5348132 w 8309992"/>
              <a:gd name="connsiteY47" fmla="*/ 4949687 h 6468280"/>
              <a:gd name="connsiteX48" fmla="*/ 5467401 w 8309992"/>
              <a:gd name="connsiteY48" fmla="*/ 5029200 h 6468280"/>
              <a:gd name="connsiteX49" fmla="*/ 5527036 w 8309992"/>
              <a:gd name="connsiteY49" fmla="*/ 5068956 h 6468280"/>
              <a:gd name="connsiteX50" fmla="*/ 5646305 w 8309992"/>
              <a:gd name="connsiteY50" fmla="*/ 5108713 h 6468280"/>
              <a:gd name="connsiteX51" fmla="*/ 5705940 w 8309992"/>
              <a:gd name="connsiteY51" fmla="*/ 5128591 h 6468280"/>
              <a:gd name="connsiteX52" fmla="*/ 5765575 w 8309992"/>
              <a:gd name="connsiteY52" fmla="*/ 5148469 h 6468280"/>
              <a:gd name="connsiteX53" fmla="*/ 5825210 w 8309992"/>
              <a:gd name="connsiteY53" fmla="*/ 5208104 h 6468280"/>
              <a:gd name="connsiteX54" fmla="*/ 5944479 w 8309992"/>
              <a:gd name="connsiteY54" fmla="*/ 5307495 h 6468280"/>
              <a:gd name="connsiteX55" fmla="*/ 6083627 w 8309992"/>
              <a:gd name="connsiteY55" fmla="*/ 5486400 h 6468280"/>
              <a:gd name="connsiteX56" fmla="*/ 6143262 w 8309992"/>
              <a:gd name="connsiteY56" fmla="*/ 5605669 h 6468280"/>
              <a:gd name="connsiteX57" fmla="*/ 6242653 w 8309992"/>
              <a:gd name="connsiteY57" fmla="*/ 5764695 h 6468280"/>
              <a:gd name="connsiteX58" fmla="*/ 6361923 w 8309992"/>
              <a:gd name="connsiteY58" fmla="*/ 5844208 h 6468280"/>
              <a:gd name="connsiteX59" fmla="*/ 6580584 w 8309992"/>
              <a:gd name="connsiteY59" fmla="*/ 5804452 h 6468280"/>
              <a:gd name="connsiteX60" fmla="*/ 6699853 w 8309992"/>
              <a:gd name="connsiteY60" fmla="*/ 5724939 h 6468280"/>
              <a:gd name="connsiteX61" fmla="*/ 6759488 w 8309992"/>
              <a:gd name="connsiteY61" fmla="*/ 5685182 h 6468280"/>
              <a:gd name="connsiteX62" fmla="*/ 6878758 w 8309992"/>
              <a:gd name="connsiteY62" fmla="*/ 5546035 h 6468280"/>
              <a:gd name="connsiteX63" fmla="*/ 6938392 w 8309992"/>
              <a:gd name="connsiteY63" fmla="*/ 5526156 h 6468280"/>
              <a:gd name="connsiteX64" fmla="*/ 7057662 w 8309992"/>
              <a:gd name="connsiteY64" fmla="*/ 5466522 h 6468280"/>
              <a:gd name="connsiteX65" fmla="*/ 7117297 w 8309992"/>
              <a:gd name="connsiteY65" fmla="*/ 5426765 h 6468280"/>
              <a:gd name="connsiteX66" fmla="*/ 7296201 w 8309992"/>
              <a:gd name="connsiteY66" fmla="*/ 5347252 h 6468280"/>
              <a:gd name="connsiteX67" fmla="*/ 7355836 w 8309992"/>
              <a:gd name="connsiteY67" fmla="*/ 5287617 h 6468280"/>
              <a:gd name="connsiteX68" fmla="*/ 7475105 w 8309992"/>
              <a:gd name="connsiteY68" fmla="*/ 5208104 h 6468280"/>
              <a:gd name="connsiteX69" fmla="*/ 7654010 w 8309992"/>
              <a:gd name="connsiteY69" fmla="*/ 5049078 h 6468280"/>
              <a:gd name="connsiteX70" fmla="*/ 7733523 w 8309992"/>
              <a:gd name="connsiteY70" fmla="*/ 4870174 h 6468280"/>
              <a:gd name="connsiteX71" fmla="*/ 7832914 w 8309992"/>
              <a:gd name="connsiteY71" fmla="*/ 4671391 h 6468280"/>
              <a:gd name="connsiteX72" fmla="*/ 7852792 w 8309992"/>
              <a:gd name="connsiteY72" fmla="*/ 4611756 h 6468280"/>
              <a:gd name="connsiteX73" fmla="*/ 7912427 w 8309992"/>
              <a:gd name="connsiteY73" fmla="*/ 4532243 h 6468280"/>
              <a:gd name="connsiteX74" fmla="*/ 7932305 w 8309992"/>
              <a:gd name="connsiteY74" fmla="*/ 4472608 h 6468280"/>
              <a:gd name="connsiteX75" fmla="*/ 8011819 w 8309992"/>
              <a:gd name="connsiteY75" fmla="*/ 4333461 h 6468280"/>
              <a:gd name="connsiteX76" fmla="*/ 8091332 w 8309992"/>
              <a:gd name="connsiteY76" fmla="*/ 4154556 h 6468280"/>
              <a:gd name="connsiteX77" fmla="*/ 8170845 w 8309992"/>
              <a:gd name="connsiteY77" fmla="*/ 4075043 h 6468280"/>
              <a:gd name="connsiteX78" fmla="*/ 8230479 w 8309992"/>
              <a:gd name="connsiteY78" fmla="*/ 3995530 h 6468280"/>
              <a:gd name="connsiteX79" fmla="*/ 8290114 w 8309992"/>
              <a:gd name="connsiteY79" fmla="*/ 3836504 h 6468280"/>
              <a:gd name="connsiteX80" fmla="*/ 8309992 w 8309992"/>
              <a:gd name="connsiteY80" fmla="*/ 3756991 h 6468280"/>
              <a:gd name="connsiteX81" fmla="*/ 8290114 w 8309992"/>
              <a:gd name="connsiteY81" fmla="*/ 2802835 h 6468280"/>
              <a:gd name="connsiteX82" fmla="*/ 8210601 w 8309992"/>
              <a:gd name="connsiteY82" fmla="*/ 2524539 h 6468280"/>
              <a:gd name="connsiteX83" fmla="*/ 8190723 w 8309992"/>
              <a:gd name="connsiteY83" fmla="*/ 2464904 h 6468280"/>
              <a:gd name="connsiteX84" fmla="*/ 8150966 w 8309992"/>
              <a:gd name="connsiteY84" fmla="*/ 2405269 h 6468280"/>
              <a:gd name="connsiteX85" fmla="*/ 8031697 w 8309992"/>
              <a:gd name="connsiteY85" fmla="*/ 2166730 h 6468280"/>
              <a:gd name="connsiteX86" fmla="*/ 7972062 w 8309992"/>
              <a:gd name="connsiteY86" fmla="*/ 2067339 h 6468280"/>
              <a:gd name="connsiteX87" fmla="*/ 7872671 w 8309992"/>
              <a:gd name="connsiteY87" fmla="*/ 1828800 h 6468280"/>
              <a:gd name="connsiteX88" fmla="*/ 7852792 w 8309992"/>
              <a:gd name="connsiteY88" fmla="*/ 1749287 h 6468280"/>
              <a:gd name="connsiteX89" fmla="*/ 7813036 w 8309992"/>
              <a:gd name="connsiteY89" fmla="*/ 1689652 h 6468280"/>
              <a:gd name="connsiteX90" fmla="*/ 7713645 w 8309992"/>
              <a:gd name="connsiteY90" fmla="*/ 1530626 h 6468280"/>
              <a:gd name="connsiteX91" fmla="*/ 7673888 w 8309992"/>
              <a:gd name="connsiteY91" fmla="*/ 1470991 h 6468280"/>
              <a:gd name="connsiteX92" fmla="*/ 7534740 w 8309992"/>
              <a:gd name="connsiteY92" fmla="*/ 1292087 h 6468280"/>
              <a:gd name="connsiteX93" fmla="*/ 7475105 w 8309992"/>
              <a:gd name="connsiteY93" fmla="*/ 1232452 h 6468280"/>
              <a:gd name="connsiteX94" fmla="*/ 7355836 w 8309992"/>
              <a:gd name="connsiteY94" fmla="*/ 1093304 h 6468280"/>
              <a:gd name="connsiteX95" fmla="*/ 7296201 w 8309992"/>
              <a:gd name="connsiteY95" fmla="*/ 1053548 h 6468280"/>
              <a:gd name="connsiteX96" fmla="*/ 7176932 w 8309992"/>
              <a:gd name="connsiteY96" fmla="*/ 974035 h 6468280"/>
              <a:gd name="connsiteX97" fmla="*/ 7117297 w 8309992"/>
              <a:gd name="connsiteY97" fmla="*/ 934278 h 6468280"/>
              <a:gd name="connsiteX98" fmla="*/ 7037784 w 8309992"/>
              <a:gd name="connsiteY98" fmla="*/ 894522 h 6468280"/>
              <a:gd name="connsiteX99" fmla="*/ 6958271 w 8309992"/>
              <a:gd name="connsiteY99" fmla="*/ 834887 h 6468280"/>
              <a:gd name="connsiteX100" fmla="*/ 6839001 w 8309992"/>
              <a:gd name="connsiteY100" fmla="*/ 755374 h 6468280"/>
              <a:gd name="connsiteX101" fmla="*/ 6779366 w 8309992"/>
              <a:gd name="connsiteY101" fmla="*/ 695739 h 6468280"/>
              <a:gd name="connsiteX102" fmla="*/ 6719732 w 8309992"/>
              <a:gd name="connsiteY102" fmla="*/ 675861 h 6468280"/>
              <a:gd name="connsiteX103" fmla="*/ 6620340 w 8309992"/>
              <a:gd name="connsiteY103" fmla="*/ 616226 h 6468280"/>
              <a:gd name="connsiteX104" fmla="*/ 6540827 w 8309992"/>
              <a:gd name="connsiteY104" fmla="*/ 576469 h 6468280"/>
              <a:gd name="connsiteX105" fmla="*/ 6481192 w 8309992"/>
              <a:gd name="connsiteY105" fmla="*/ 536713 h 6468280"/>
              <a:gd name="connsiteX106" fmla="*/ 6421558 w 8309992"/>
              <a:gd name="connsiteY106" fmla="*/ 516835 h 6468280"/>
              <a:gd name="connsiteX107" fmla="*/ 6183019 w 8309992"/>
              <a:gd name="connsiteY107" fmla="*/ 417443 h 6468280"/>
              <a:gd name="connsiteX108" fmla="*/ 6023992 w 8309992"/>
              <a:gd name="connsiteY108" fmla="*/ 337930 h 6468280"/>
              <a:gd name="connsiteX109" fmla="*/ 5924601 w 8309992"/>
              <a:gd name="connsiteY109" fmla="*/ 318052 h 6468280"/>
              <a:gd name="connsiteX110" fmla="*/ 5805332 w 8309992"/>
              <a:gd name="connsiteY110" fmla="*/ 278295 h 6468280"/>
              <a:gd name="connsiteX111" fmla="*/ 5666184 w 8309992"/>
              <a:gd name="connsiteY111" fmla="*/ 258417 h 6468280"/>
              <a:gd name="connsiteX112" fmla="*/ 5566792 w 8309992"/>
              <a:gd name="connsiteY112" fmla="*/ 238539 h 6468280"/>
              <a:gd name="connsiteX113" fmla="*/ 5348132 w 8309992"/>
              <a:gd name="connsiteY113" fmla="*/ 218661 h 6468280"/>
              <a:gd name="connsiteX114" fmla="*/ 5109592 w 8309992"/>
              <a:gd name="connsiteY114" fmla="*/ 159026 h 6468280"/>
              <a:gd name="connsiteX115" fmla="*/ 4950566 w 8309992"/>
              <a:gd name="connsiteY115" fmla="*/ 99391 h 6468280"/>
              <a:gd name="connsiteX116" fmla="*/ 4811419 w 8309992"/>
              <a:gd name="connsiteY116" fmla="*/ 79513 h 6468280"/>
              <a:gd name="connsiteX117" fmla="*/ 4692149 w 8309992"/>
              <a:gd name="connsiteY117" fmla="*/ 59635 h 6468280"/>
              <a:gd name="connsiteX118" fmla="*/ 4533123 w 8309992"/>
              <a:gd name="connsiteY118" fmla="*/ 39756 h 6468280"/>
              <a:gd name="connsiteX119" fmla="*/ 4274705 w 8309992"/>
              <a:gd name="connsiteY119" fmla="*/ 0 h 6468280"/>
              <a:gd name="connsiteX120" fmla="*/ 2922984 w 8309992"/>
              <a:gd name="connsiteY120" fmla="*/ 19878 h 6468280"/>
              <a:gd name="connsiteX121" fmla="*/ 2863349 w 8309992"/>
              <a:gd name="connsiteY121" fmla="*/ 39756 h 6468280"/>
              <a:gd name="connsiteX122" fmla="*/ 2565175 w 8309992"/>
              <a:gd name="connsiteY122" fmla="*/ 119269 h 6468280"/>
              <a:gd name="connsiteX123" fmla="*/ 2465784 w 8309992"/>
              <a:gd name="connsiteY123" fmla="*/ 159026 h 6468280"/>
              <a:gd name="connsiteX124" fmla="*/ 2346514 w 8309992"/>
              <a:gd name="connsiteY124" fmla="*/ 218661 h 6468280"/>
              <a:gd name="connsiteX125" fmla="*/ 2227245 w 8309992"/>
              <a:gd name="connsiteY125" fmla="*/ 238539 h 6468280"/>
              <a:gd name="connsiteX126" fmla="*/ 2068219 w 8309992"/>
              <a:gd name="connsiteY126" fmla="*/ 298174 h 6468280"/>
              <a:gd name="connsiteX127" fmla="*/ 1948949 w 8309992"/>
              <a:gd name="connsiteY127" fmla="*/ 318052 h 6468280"/>
              <a:gd name="connsiteX128" fmla="*/ 1750166 w 8309992"/>
              <a:gd name="connsiteY128" fmla="*/ 377687 h 6468280"/>
              <a:gd name="connsiteX129" fmla="*/ 1611019 w 8309992"/>
              <a:gd name="connsiteY129" fmla="*/ 437322 h 6468280"/>
              <a:gd name="connsiteX130" fmla="*/ 1531505 w 8309992"/>
              <a:gd name="connsiteY130" fmla="*/ 496956 h 6468280"/>
              <a:gd name="connsiteX131" fmla="*/ 1332723 w 8309992"/>
              <a:gd name="connsiteY131" fmla="*/ 576469 h 6468280"/>
              <a:gd name="connsiteX132" fmla="*/ 1114062 w 8309992"/>
              <a:gd name="connsiteY132" fmla="*/ 755374 h 6468280"/>
              <a:gd name="connsiteX133" fmla="*/ 994792 w 8309992"/>
              <a:gd name="connsiteY133" fmla="*/ 894522 h 6468280"/>
              <a:gd name="connsiteX134" fmla="*/ 915279 w 8309992"/>
              <a:gd name="connsiteY134" fmla="*/ 1033669 h 6468280"/>
              <a:gd name="connsiteX135" fmla="*/ 815888 w 8309992"/>
              <a:gd name="connsiteY135" fmla="*/ 1212574 h 6468280"/>
              <a:gd name="connsiteX136" fmla="*/ 716497 w 8309992"/>
              <a:gd name="connsiteY136" fmla="*/ 1411356 h 6468280"/>
              <a:gd name="connsiteX137" fmla="*/ 676740 w 8309992"/>
              <a:gd name="connsiteY137" fmla="*/ 1490869 h 6468280"/>
              <a:gd name="connsiteX138" fmla="*/ 477958 w 8309992"/>
              <a:gd name="connsiteY138" fmla="*/ 1769165 h 6468280"/>
              <a:gd name="connsiteX139" fmla="*/ 378566 w 8309992"/>
              <a:gd name="connsiteY139" fmla="*/ 1908313 h 6468280"/>
              <a:gd name="connsiteX140" fmla="*/ 299053 w 8309992"/>
              <a:gd name="connsiteY140" fmla="*/ 2126974 h 6468280"/>
              <a:gd name="connsiteX141" fmla="*/ 259297 w 8309992"/>
              <a:gd name="connsiteY141" fmla="*/ 2186608 h 6468280"/>
              <a:gd name="connsiteX142" fmla="*/ 199662 w 8309992"/>
              <a:gd name="connsiteY142" fmla="*/ 2325756 h 6468280"/>
              <a:gd name="connsiteX143" fmla="*/ 179784 w 8309992"/>
              <a:gd name="connsiteY143" fmla="*/ 2385391 h 6468280"/>
              <a:gd name="connsiteX144" fmla="*/ 140027 w 8309992"/>
              <a:gd name="connsiteY144" fmla="*/ 2484782 h 6468280"/>
              <a:gd name="connsiteX145" fmla="*/ 120149 w 8309992"/>
              <a:gd name="connsiteY145" fmla="*/ 2544417 h 6468280"/>
              <a:gd name="connsiteX146" fmla="*/ 80392 w 8309992"/>
              <a:gd name="connsiteY146" fmla="*/ 2643808 h 6468280"/>
              <a:gd name="connsiteX147" fmla="*/ 60514 w 8309992"/>
              <a:gd name="connsiteY147" fmla="*/ 2842591 h 6468280"/>
              <a:gd name="connsiteX148" fmla="*/ 20758 w 8309992"/>
              <a:gd name="connsiteY148" fmla="*/ 2981739 h 6468280"/>
              <a:gd name="connsiteX149" fmla="*/ 20758 w 8309992"/>
              <a:gd name="connsiteY149" fmla="*/ 3438939 h 6468280"/>
              <a:gd name="connsiteX150" fmla="*/ 80392 w 8309992"/>
              <a:gd name="connsiteY150" fmla="*/ 3677478 h 6468280"/>
              <a:gd name="connsiteX151" fmla="*/ 100271 w 8309992"/>
              <a:gd name="connsiteY151" fmla="*/ 3796748 h 6468280"/>
              <a:gd name="connsiteX152" fmla="*/ 140027 w 8309992"/>
              <a:gd name="connsiteY152" fmla="*/ 3916017 h 6468280"/>
              <a:gd name="connsiteX153" fmla="*/ 199662 w 8309992"/>
              <a:gd name="connsiteY153" fmla="*/ 4174435 h 6468280"/>
              <a:gd name="connsiteX154" fmla="*/ 219540 w 8309992"/>
              <a:gd name="connsiteY154" fmla="*/ 4234069 h 6468280"/>
              <a:gd name="connsiteX155" fmla="*/ 259297 w 8309992"/>
              <a:gd name="connsiteY155" fmla="*/ 4293704 h 6468280"/>
              <a:gd name="connsiteX156" fmla="*/ 318932 w 8309992"/>
              <a:gd name="connsiteY156" fmla="*/ 4452730 h 6468280"/>
              <a:gd name="connsiteX157" fmla="*/ 338810 w 8309992"/>
              <a:gd name="connsiteY157" fmla="*/ 4512365 h 6468280"/>
              <a:gd name="connsiteX158" fmla="*/ 378566 w 8309992"/>
              <a:gd name="connsiteY158" fmla="*/ 4572000 h 6468280"/>
              <a:gd name="connsiteX159" fmla="*/ 458079 w 8309992"/>
              <a:gd name="connsiteY159" fmla="*/ 4750904 h 6468280"/>
              <a:gd name="connsiteX160" fmla="*/ 517714 w 8309992"/>
              <a:gd name="connsiteY160" fmla="*/ 4790661 h 6468280"/>
              <a:gd name="connsiteX161" fmla="*/ 557471 w 8309992"/>
              <a:gd name="connsiteY161" fmla="*/ 4850295 h 6468280"/>
              <a:gd name="connsiteX162" fmla="*/ 617105 w 8309992"/>
              <a:gd name="connsiteY162" fmla="*/ 4890052 h 6468280"/>
              <a:gd name="connsiteX163" fmla="*/ 676740 w 8309992"/>
              <a:gd name="connsiteY163" fmla="*/ 4949687 h 6468280"/>
              <a:gd name="connsiteX164" fmla="*/ 696619 w 8309992"/>
              <a:gd name="connsiteY164" fmla="*/ 5049078 h 6468280"/>
              <a:gd name="connsiteX165" fmla="*/ 776132 w 8309992"/>
              <a:gd name="connsiteY165" fmla="*/ 5168348 h 6468280"/>
              <a:gd name="connsiteX166" fmla="*/ 796010 w 8309992"/>
              <a:gd name="connsiteY166" fmla="*/ 5227982 h 6468280"/>
              <a:gd name="connsiteX167" fmla="*/ 875523 w 8309992"/>
              <a:gd name="connsiteY167" fmla="*/ 5347252 h 6468280"/>
              <a:gd name="connsiteX168" fmla="*/ 895401 w 8309992"/>
              <a:gd name="connsiteY168" fmla="*/ 5406887 h 6468280"/>
              <a:gd name="connsiteX169" fmla="*/ 1034549 w 8309992"/>
              <a:gd name="connsiteY169" fmla="*/ 5585791 h 6468280"/>
              <a:gd name="connsiteX170" fmla="*/ 1094184 w 8309992"/>
              <a:gd name="connsiteY170" fmla="*/ 5625548 h 6468280"/>
              <a:gd name="connsiteX171" fmla="*/ 1114062 w 8309992"/>
              <a:gd name="connsiteY171" fmla="*/ 5685182 h 6468280"/>
              <a:gd name="connsiteX172" fmla="*/ 1253210 w 8309992"/>
              <a:gd name="connsiteY172" fmla="*/ 5784574 h 6468280"/>
              <a:gd name="connsiteX173" fmla="*/ 1312845 w 8309992"/>
              <a:gd name="connsiteY173" fmla="*/ 5844208 h 6468280"/>
              <a:gd name="connsiteX174" fmla="*/ 1392358 w 8309992"/>
              <a:gd name="connsiteY174" fmla="*/ 5864087 h 6468280"/>
              <a:gd name="connsiteX175" fmla="*/ 1491749 w 8309992"/>
              <a:gd name="connsiteY175" fmla="*/ 5903843 h 6468280"/>
              <a:gd name="connsiteX176" fmla="*/ 1650775 w 8309992"/>
              <a:gd name="connsiteY176" fmla="*/ 6003235 h 6468280"/>
              <a:gd name="connsiteX177" fmla="*/ 1750166 w 8309992"/>
              <a:gd name="connsiteY177" fmla="*/ 6023113 h 6468280"/>
              <a:gd name="connsiteX178" fmla="*/ 1849558 w 8309992"/>
              <a:gd name="connsiteY178" fmla="*/ 6062869 h 6468280"/>
              <a:gd name="connsiteX179" fmla="*/ 1909192 w 8309992"/>
              <a:gd name="connsiteY179" fmla="*/ 6082748 h 6468280"/>
              <a:gd name="connsiteX180" fmla="*/ 1968827 w 8309992"/>
              <a:gd name="connsiteY180" fmla="*/ 6122504 h 6468280"/>
              <a:gd name="connsiteX181" fmla="*/ 2048340 w 8309992"/>
              <a:gd name="connsiteY181" fmla="*/ 6142382 h 6468280"/>
              <a:gd name="connsiteX182" fmla="*/ 2107975 w 8309992"/>
              <a:gd name="connsiteY182" fmla="*/ 6162261 h 6468280"/>
              <a:gd name="connsiteX183" fmla="*/ 2247123 w 8309992"/>
              <a:gd name="connsiteY183" fmla="*/ 6241774 h 6468280"/>
              <a:gd name="connsiteX184" fmla="*/ 2465784 w 8309992"/>
              <a:gd name="connsiteY184" fmla="*/ 6341165 h 6468280"/>
              <a:gd name="connsiteX185" fmla="*/ 2585053 w 8309992"/>
              <a:gd name="connsiteY185" fmla="*/ 6420678 h 6468280"/>
              <a:gd name="connsiteX186" fmla="*/ 2644688 w 8309992"/>
              <a:gd name="connsiteY186" fmla="*/ 6460435 h 6468280"/>
              <a:gd name="connsiteX187" fmla="*/ 2585053 w 8309992"/>
              <a:gd name="connsiteY187" fmla="*/ 6440556 h 6468280"/>
              <a:gd name="connsiteX188" fmla="*/ 2565175 w 8309992"/>
              <a:gd name="connsiteY188" fmla="*/ 6380922 h 6468280"/>
              <a:gd name="connsiteX189" fmla="*/ 2525419 w 8309992"/>
              <a:gd name="connsiteY189" fmla="*/ 6321287 h 6468280"/>
              <a:gd name="connsiteX190" fmla="*/ 2485662 w 8309992"/>
              <a:gd name="connsiteY190" fmla="*/ 6241774 h 6468280"/>
              <a:gd name="connsiteX191" fmla="*/ 2386271 w 8309992"/>
              <a:gd name="connsiteY191" fmla="*/ 6062869 h 6468280"/>
              <a:gd name="connsiteX192" fmla="*/ 2406149 w 8309992"/>
              <a:gd name="connsiteY192" fmla="*/ 5883965 h 6468280"/>
              <a:gd name="connsiteX193" fmla="*/ 2485662 w 8309992"/>
              <a:gd name="connsiteY193" fmla="*/ 5764695 h 6468280"/>
              <a:gd name="connsiteX194" fmla="*/ 2505540 w 8309992"/>
              <a:gd name="connsiteY194" fmla="*/ 5685182 h 6468280"/>
              <a:gd name="connsiteX195" fmla="*/ 2525419 w 8309992"/>
              <a:gd name="connsiteY195" fmla="*/ 5526156 h 6468280"/>
              <a:gd name="connsiteX196" fmla="*/ 2624810 w 8309992"/>
              <a:gd name="connsiteY196" fmla="*/ 5426765 h 6468280"/>
              <a:gd name="connsiteX197" fmla="*/ 2704323 w 8309992"/>
              <a:gd name="connsiteY197" fmla="*/ 5367130 h 6468280"/>
              <a:gd name="connsiteX198" fmla="*/ 2783836 w 8309992"/>
              <a:gd name="connsiteY198" fmla="*/ 5247861 h 6468280"/>
              <a:gd name="connsiteX199" fmla="*/ 2803714 w 8309992"/>
              <a:gd name="connsiteY199" fmla="*/ 5188226 h 6468280"/>
              <a:gd name="connsiteX200" fmla="*/ 2863349 w 8309992"/>
              <a:gd name="connsiteY200" fmla="*/ 5148469 h 6468280"/>
              <a:gd name="connsiteX201" fmla="*/ 2922984 w 8309992"/>
              <a:gd name="connsiteY201" fmla="*/ 5068956 h 6468280"/>
              <a:gd name="connsiteX202" fmla="*/ 3161523 w 8309992"/>
              <a:gd name="connsiteY202" fmla="*/ 4949687 h 6468280"/>
              <a:gd name="connsiteX203" fmla="*/ 3320549 w 8309992"/>
              <a:gd name="connsiteY203" fmla="*/ 4909930 h 6468280"/>
              <a:gd name="connsiteX204" fmla="*/ 3499453 w 8309992"/>
              <a:gd name="connsiteY204" fmla="*/ 4890052 h 6468280"/>
              <a:gd name="connsiteX205" fmla="*/ 3618723 w 8309992"/>
              <a:gd name="connsiteY205" fmla="*/ 4870174 h 6468280"/>
              <a:gd name="connsiteX206" fmla="*/ 3698236 w 8309992"/>
              <a:gd name="connsiteY206" fmla="*/ 4830417 h 6468280"/>
              <a:gd name="connsiteX207" fmla="*/ 3817505 w 8309992"/>
              <a:gd name="connsiteY207" fmla="*/ 4750904 h 6468280"/>
              <a:gd name="connsiteX208" fmla="*/ 3857262 w 8309992"/>
              <a:gd name="connsiteY208" fmla="*/ 4691269 h 6468280"/>
              <a:gd name="connsiteX209" fmla="*/ 3857262 w 8309992"/>
              <a:gd name="connsiteY209" fmla="*/ 4114800 h 6468280"/>
              <a:gd name="connsiteX210" fmla="*/ 3737992 w 8309992"/>
              <a:gd name="connsiteY210" fmla="*/ 3995530 h 6468280"/>
              <a:gd name="connsiteX211" fmla="*/ 3678358 w 8309992"/>
              <a:gd name="connsiteY211" fmla="*/ 3876261 h 6468280"/>
              <a:gd name="connsiteX212" fmla="*/ 3559088 w 8309992"/>
              <a:gd name="connsiteY212" fmla="*/ 3756991 h 6468280"/>
              <a:gd name="connsiteX213" fmla="*/ 3459697 w 8309992"/>
              <a:gd name="connsiteY213" fmla="*/ 3657600 h 6468280"/>
              <a:gd name="connsiteX214" fmla="*/ 3380184 w 8309992"/>
              <a:gd name="connsiteY214" fmla="*/ 3538330 h 6468280"/>
              <a:gd name="connsiteX215" fmla="*/ 3340427 w 8309992"/>
              <a:gd name="connsiteY215" fmla="*/ 3478695 h 6468280"/>
              <a:gd name="connsiteX216" fmla="*/ 3241036 w 8309992"/>
              <a:gd name="connsiteY216" fmla="*/ 3339548 h 6468280"/>
              <a:gd name="connsiteX217" fmla="*/ 3221158 w 8309992"/>
              <a:gd name="connsiteY217" fmla="*/ 3279913 h 6468280"/>
              <a:gd name="connsiteX218" fmla="*/ 3002497 w 8309992"/>
              <a:gd name="connsiteY218" fmla="*/ 3220278 h 6468280"/>
              <a:gd name="connsiteX219" fmla="*/ 2903105 w 8309992"/>
              <a:gd name="connsiteY219" fmla="*/ 3101008 h 6468280"/>
              <a:gd name="connsiteX220" fmla="*/ 2863349 w 8309992"/>
              <a:gd name="connsiteY220" fmla="*/ 2981739 h 6468280"/>
              <a:gd name="connsiteX221" fmla="*/ 2903105 w 8309992"/>
              <a:gd name="connsiteY221" fmla="*/ 2643808 h 6468280"/>
              <a:gd name="connsiteX222" fmla="*/ 2942862 w 8309992"/>
              <a:gd name="connsiteY222" fmla="*/ 2584174 h 6468280"/>
              <a:gd name="connsiteX223" fmla="*/ 2982619 w 8309992"/>
              <a:gd name="connsiteY223" fmla="*/ 2405269 h 6468280"/>
              <a:gd name="connsiteX224" fmla="*/ 2942862 w 8309992"/>
              <a:gd name="connsiteY224" fmla="*/ 2345635 h 6468280"/>
              <a:gd name="connsiteX225" fmla="*/ 2883227 w 8309992"/>
              <a:gd name="connsiteY225" fmla="*/ 2146852 h 6468280"/>
              <a:gd name="connsiteX226" fmla="*/ 2863349 w 8309992"/>
              <a:gd name="connsiteY226" fmla="*/ 2087217 h 6468280"/>
              <a:gd name="connsiteX227" fmla="*/ 2843471 w 8309992"/>
              <a:gd name="connsiteY227" fmla="*/ 1987826 h 6468280"/>
              <a:gd name="connsiteX228" fmla="*/ 2823592 w 8309992"/>
              <a:gd name="connsiteY228" fmla="*/ 1470991 h 6468280"/>
              <a:gd name="connsiteX229" fmla="*/ 2843471 w 8309992"/>
              <a:gd name="connsiteY229" fmla="*/ 1391478 h 6468280"/>
              <a:gd name="connsiteX230" fmla="*/ 2883227 w 8309992"/>
              <a:gd name="connsiteY230" fmla="*/ 1331843 h 6468280"/>
              <a:gd name="connsiteX231" fmla="*/ 3062132 w 8309992"/>
              <a:gd name="connsiteY231" fmla="*/ 1192695 h 6468280"/>
              <a:gd name="connsiteX232" fmla="*/ 3121766 w 8309992"/>
              <a:gd name="connsiteY232" fmla="*/ 1172817 h 646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8309992" h="6468280">
                <a:moveTo>
                  <a:pt x="3062132" y="1252330"/>
                </a:moveTo>
                <a:cubicBezTo>
                  <a:pt x="3095262" y="1225826"/>
                  <a:pt x="3133140" y="1204353"/>
                  <a:pt x="3161523" y="1172817"/>
                </a:cubicBezTo>
                <a:cubicBezTo>
                  <a:pt x="3193487" y="1137302"/>
                  <a:pt x="3195707" y="1068658"/>
                  <a:pt x="3241036" y="1053548"/>
                </a:cubicBezTo>
                <a:lnTo>
                  <a:pt x="3360305" y="1013791"/>
                </a:lnTo>
                <a:lnTo>
                  <a:pt x="3419940" y="993913"/>
                </a:lnTo>
                <a:cubicBezTo>
                  <a:pt x="3439818" y="987287"/>
                  <a:pt x="3459247" y="979117"/>
                  <a:pt x="3479575" y="974035"/>
                </a:cubicBezTo>
                <a:lnTo>
                  <a:pt x="3638601" y="934278"/>
                </a:lnTo>
                <a:cubicBezTo>
                  <a:pt x="3658479" y="921026"/>
                  <a:pt x="3679883" y="909816"/>
                  <a:pt x="3698236" y="894522"/>
                </a:cubicBezTo>
                <a:cubicBezTo>
                  <a:pt x="3751733" y="849942"/>
                  <a:pt x="3754053" y="823331"/>
                  <a:pt x="3817505" y="795130"/>
                </a:cubicBezTo>
                <a:cubicBezTo>
                  <a:pt x="3867047" y="773111"/>
                  <a:pt x="3958473" y="748343"/>
                  <a:pt x="4016288" y="735495"/>
                </a:cubicBezTo>
                <a:cubicBezTo>
                  <a:pt x="4049270" y="728166"/>
                  <a:pt x="4083083" y="724507"/>
                  <a:pt x="4115679" y="715617"/>
                </a:cubicBezTo>
                <a:cubicBezTo>
                  <a:pt x="4115726" y="715604"/>
                  <a:pt x="4264744" y="665929"/>
                  <a:pt x="4294584" y="655982"/>
                </a:cubicBezTo>
                <a:lnTo>
                  <a:pt x="4354219" y="636104"/>
                </a:lnTo>
                <a:cubicBezTo>
                  <a:pt x="5010297" y="667345"/>
                  <a:pt x="4694864" y="522266"/>
                  <a:pt x="4791540" y="715617"/>
                </a:cubicBezTo>
                <a:cubicBezTo>
                  <a:pt x="4802224" y="736986"/>
                  <a:pt x="4818045" y="755374"/>
                  <a:pt x="4831297" y="775252"/>
                </a:cubicBezTo>
                <a:cubicBezTo>
                  <a:pt x="4907244" y="1003098"/>
                  <a:pt x="4842835" y="780678"/>
                  <a:pt x="4890932" y="1093304"/>
                </a:cubicBezTo>
                <a:cubicBezTo>
                  <a:pt x="4898024" y="1139401"/>
                  <a:pt x="4916567" y="1182593"/>
                  <a:pt x="4970445" y="1192695"/>
                </a:cubicBezTo>
                <a:cubicBezTo>
                  <a:pt x="5055359" y="1208616"/>
                  <a:pt x="5142723" y="1205948"/>
                  <a:pt x="5228862" y="1212574"/>
                </a:cubicBezTo>
                <a:cubicBezTo>
                  <a:pt x="5379562" y="1262807"/>
                  <a:pt x="5314606" y="1227186"/>
                  <a:pt x="5427645" y="1311965"/>
                </a:cubicBezTo>
                <a:cubicBezTo>
                  <a:pt x="5526348" y="1460022"/>
                  <a:pt x="5399494" y="1278185"/>
                  <a:pt x="5527036" y="1431235"/>
                </a:cubicBezTo>
                <a:cubicBezTo>
                  <a:pt x="5609862" y="1530626"/>
                  <a:pt x="5517096" y="1457738"/>
                  <a:pt x="5626427" y="1530626"/>
                </a:cubicBezTo>
                <a:cubicBezTo>
                  <a:pt x="5642649" y="1579294"/>
                  <a:pt x="5655356" y="1626786"/>
                  <a:pt x="5686062" y="1669774"/>
                </a:cubicBezTo>
                <a:cubicBezTo>
                  <a:pt x="5702402" y="1692650"/>
                  <a:pt x="5725819" y="1709530"/>
                  <a:pt x="5745697" y="1729408"/>
                </a:cubicBezTo>
                <a:cubicBezTo>
                  <a:pt x="5772442" y="1836391"/>
                  <a:pt x="5792256" y="1898333"/>
                  <a:pt x="5785453" y="2027582"/>
                </a:cubicBezTo>
                <a:cubicBezTo>
                  <a:pt x="5782581" y="2082147"/>
                  <a:pt x="5767221" y="2136386"/>
                  <a:pt x="5745697" y="2186608"/>
                </a:cubicBezTo>
                <a:cubicBezTo>
                  <a:pt x="5726875" y="2230526"/>
                  <a:pt x="5666184" y="2305878"/>
                  <a:pt x="5666184" y="2305878"/>
                </a:cubicBezTo>
                <a:cubicBezTo>
                  <a:pt x="5659558" y="2352261"/>
                  <a:pt x="5667259" y="2403119"/>
                  <a:pt x="5646305" y="2445026"/>
                </a:cubicBezTo>
                <a:cubicBezTo>
                  <a:pt x="5636934" y="2463767"/>
                  <a:pt x="5591216" y="2444450"/>
                  <a:pt x="5586671" y="2464904"/>
                </a:cubicBezTo>
                <a:cubicBezTo>
                  <a:pt x="5575082" y="2517053"/>
                  <a:pt x="5597767" y="2571236"/>
                  <a:pt x="5606549" y="2623930"/>
                </a:cubicBezTo>
                <a:cubicBezTo>
                  <a:pt x="5611040" y="2650878"/>
                  <a:pt x="5620501" y="2676774"/>
                  <a:pt x="5626427" y="2703443"/>
                </a:cubicBezTo>
                <a:cubicBezTo>
                  <a:pt x="5633756" y="2736425"/>
                  <a:pt x="5639679" y="2769704"/>
                  <a:pt x="5646305" y="2802835"/>
                </a:cubicBezTo>
                <a:cubicBezTo>
                  <a:pt x="5639679" y="2922104"/>
                  <a:pt x="5637752" y="3041728"/>
                  <a:pt x="5626427" y="3160643"/>
                </a:cubicBezTo>
                <a:cubicBezTo>
                  <a:pt x="5623822" y="3187996"/>
                  <a:pt x="5589864" y="3265493"/>
                  <a:pt x="5566792" y="3279913"/>
                </a:cubicBezTo>
                <a:cubicBezTo>
                  <a:pt x="5509519" y="3315708"/>
                  <a:pt x="5392458" y="3328847"/>
                  <a:pt x="5328253" y="3339548"/>
                </a:cubicBezTo>
                <a:cubicBezTo>
                  <a:pt x="5321627" y="3399183"/>
                  <a:pt x="5327349" y="3461529"/>
                  <a:pt x="5308375" y="3518452"/>
                </a:cubicBezTo>
                <a:cubicBezTo>
                  <a:pt x="5299485" y="3545122"/>
                  <a:pt x="5262688" y="3553679"/>
                  <a:pt x="5248740" y="3578087"/>
                </a:cubicBezTo>
                <a:cubicBezTo>
                  <a:pt x="5222090" y="3624724"/>
                  <a:pt x="5232299" y="3744474"/>
                  <a:pt x="5189105" y="3776869"/>
                </a:cubicBezTo>
                <a:lnTo>
                  <a:pt x="5109592" y="3836504"/>
                </a:lnTo>
                <a:cubicBezTo>
                  <a:pt x="5094783" y="3880931"/>
                  <a:pt x="5074554" y="3976493"/>
                  <a:pt x="5030079" y="4015408"/>
                </a:cubicBezTo>
                <a:cubicBezTo>
                  <a:pt x="4994120" y="4046872"/>
                  <a:pt x="4944597" y="4061136"/>
                  <a:pt x="4910810" y="4094922"/>
                </a:cubicBezTo>
                <a:lnTo>
                  <a:pt x="4791540" y="4214191"/>
                </a:lnTo>
                <a:cubicBezTo>
                  <a:pt x="4782166" y="4242313"/>
                  <a:pt x="4751784" y="4328379"/>
                  <a:pt x="4751784" y="4353339"/>
                </a:cubicBezTo>
                <a:cubicBezTo>
                  <a:pt x="4751784" y="4426527"/>
                  <a:pt x="4761312" y="4499548"/>
                  <a:pt x="4771662" y="4572000"/>
                </a:cubicBezTo>
                <a:cubicBezTo>
                  <a:pt x="4778203" y="4617785"/>
                  <a:pt x="4816621" y="4686467"/>
                  <a:pt x="4851175" y="4711148"/>
                </a:cubicBezTo>
                <a:cubicBezTo>
                  <a:pt x="4873406" y="4727027"/>
                  <a:pt x="4904184" y="4724400"/>
                  <a:pt x="4930688" y="4731026"/>
                </a:cubicBezTo>
                <a:cubicBezTo>
                  <a:pt x="5101597" y="4844964"/>
                  <a:pt x="4885355" y="4708359"/>
                  <a:pt x="5049958" y="4790661"/>
                </a:cubicBezTo>
                <a:cubicBezTo>
                  <a:pt x="5204088" y="4867727"/>
                  <a:pt x="5019339" y="4800333"/>
                  <a:pt x="5169227" y="4850295"/>
                </a:cubicBezTo>
                <a:cubicBezTo>
                  <a:pt x="5305932" y="4941431"/>
                  <a:pt x="5243168" y="4914698"/>
                  <a:pt x="5348132" y="4949687"/>
                </a:cubicBezTo>
                <a:cubicBezTo>
                  <a:pt x="5418008" y="5054503"/>
                  <a:pt x="5347596" y="4977856"/>
                  <a:pt x="5467401" y="5029200"/>
                </a:cubicBezTo>
                <a:cubicBezTo>
                  <a:pt x="5489360" y="5038611"/>
                  <a:pt x="5505204" y="5059253"/>
                  <a:pt x="5527036" y="5068956"/>
                </a:cubicBezTo>
                <a:cubicBezTo>
                  <a:pt x="5565331" y="5085976"/>
                  <a:pt x="5606549" y="5095461"/>
                  <a:pt x="5646305" y="5108713"/>
                </a:cubicBezTo>
                <a:lnTo>
                  <a:pt x="5705940" y="5128591"/>
                </a:lnTo>
                <a:lnTo>
                  <a:pt x="5765575" y="5148469"/>
                </a:lnTo>
                <a:cubicBezTo>
                  <a:pt x="5785453" y="5168347"/>
                  <a:pt x="5803614" y="5190107"/>
                  <a:pt x="5825210" y="5208104"/>
                </a:cubicBezTo>
                <a:cubicBezTo>
                  <a:pt x="5897746" y="5268551"/>
                  <a:pt x="5880294" y="5224971"/>
                  <a:pt x="5944479" y="5307495"/>
                </a:cubicBezTo>
                <a:cubicBezTo>
                  <a:pt x="6110915" y="5521485"/>
                  <a:pt x="5948239" y="5351012"/>
                  <a:pt x="6083627" y="5486400"/>
                </a:cubicBezTo>
                <a:cubicBezTo>
                  <a:pt x="6120072" y="5595737"/>
                  <a:pt x="6081606" y="5497773"/>
                  <a:pt x="6143262" y="5605669"/>
                </a:cubicBezTo>
                <a:cubicBezTo>
                  <a:pt x="6177940" y="5666355"/>
                  <a:pt x="6187483" y="5715655"/>
                  <a:pt x="6242653" y="5764695"/>
                </a:cubicBezTo>
                <a:cubicBezTo>
                  <a:pt x="6278365" y="5796439"/>
                  <a:pt x="6361923" y="5844208"/>
                  <a:pt x="6361923" y="5844208"/>
                </a:cubicBezTo>
                <a:cubicBezTo>
                  <a:pt x="6396578" y="5839876"/>
                  <a:pt x="6527207" y="5834106"/>
                  <a:pt x="6580584" y="5804452"/>
                </a:cubicBezTo>
                <a:cubicBezTo>
                  <a:pt x="6622352" y="5781247"/>
                  <a:pt x="6660097" y="5751443"/>
                  <a:pt x="6699853" y="5724939"/>
                </a:cubicBezTo>
                <a:lnTo>
                  <a:pt x="6759488" y="5685182"/>
                </a:lnTo>
                <a:cubicBezTo>
                  <a:pt x="6797692" y="5627877"/>
                  <a:pt x="6817410" y="5589856"/>
                  <a:pt x="6878758" y="5546035"/>
                </a:cubicBezTo>
                <a:cubicBezTo>
                  <a:pt x="6895808" y="5533856"/>
                  <a:pt x="6919651" y="5535527"/>
                  <a:pt x="6938392" y="5526156"/>
                </a:cubicBezTo>
                <a:cubicBezTo>
                  <a:pt x="7092519" y="5449092"/>
                  <a:pt x="6907778" y="5516483"/>
                  <a:pt x="7057662" y="5466522"/>
                </a:cubicBezTo>
                <a:cubicBezTo>
                  <a:pt x="7077540" y="5453270"/>
                  <a:pt x="7095465" y="5436468"/>
                  <a:pt x="7117297" y="5426765"/>
                </a:cubicBezTo>
                <a:cubicBezTo>
                  <a:pt x="7228736" y="5377236"/>
                  <a:pt x="7219082" y="5411517"/>
                  <a:pt x="7296201" y="5347252"/>
                </a:cubicBezTo>
                <a:cubicBezTo>
                  <a:pt x="7317797" y="5329255"/>
                  <a:pt x="7333646" y="5304876"/>
                  <a:pt x="7355836" y="5287617"/>
                </a:cubicBezTo>
                <a:cubicBezTo>
                  <a:pt x="7393552" y="5258282"/>
                  <a:pt x="7438398" y="5238693"/>
                  <a:pt x="7475105" y="5208104"/>
                </a:cubicBezTo>
                <a:cubicBezTo>
                  <a:pt x="7747433" y="4981165"/>
                  <a:pt x="7489735" y="5158596"/>
                  <a:pt x="7654010" y="5049078"/>
                </a:cubicBezTo>
                <a:cubicBezTo>
                  <a:pt x="7701321" y="4907143"/>
                  <a:pt x="7670520" y="4964677"/>
                  <a:pt x="7733523" y="4870174"/>
                </a:cubicBezTo>
                <a:cubicBezTo>
                  <a:pt x="7821217" y="4563242"/>
                  <a:pt x="7715733" y="4847163"/>
                  <a:pt x="7832914" y="4671391"/>
                </a:cubicBezTo>
                <a:cubicBezTo>
                  <a:pt x="7844537" y="4653957"/>
                  <a:pt x="7842396" y="4629949"/>
                  <a:pt x="7852792" y="4611756"/>
                </a:cubicBezTo>
                <a:cubicBezTo>
                  <a:pt x="7869229" y="4582991"/>
                  <a:pt x="7892549" y="4558747"/>
                  <a:pt x="7912427" y="4532243"/>
                </a:cubicBezTo>
                <a:cubicBezTo>
                  <a:pt x="7919053" y="4512365"/>
                  <a:pt x="7924051" y="4491867"/>
                  <a:pt x="7932305" y="4472608"/>
                </a:cubicBezTo>
                <a:cubicBezTo>
                  <a:pt x="7962569" y="4401991"/>
                  <a:pt x="7971891" y="4393351"/>
                  <a:pt x="8011819" y="4333461"/>
                </a:cubicBezTo>
                <a:cubicBezTo>
                  <a:pt x="8033924" y="4267144"/>
                  <a:pt x="8047418" y="4217290"/>
                  <a:pt x="8091332" y="4154556"/>
                </a:cubicBezTo>
                <a:cubicBezTo>
                  <a:pt x="8112827" y="4123849"/>
                  <a:pt x="8146162" y="4103252"/>
                  <a:pt x="8170845" y="4075043"/>
                </a:cubicBezTo>
                <a:cubicBezTo>
                  <a:pt x="8192661" y="4050110"/>
                  <a:pt x="8210601" y="4022034"/>
                  <a:pt x="8230479" y="3995530"/>
                </a:cubicBezTo>
                <a:cubicBezTo>
                  <a:pt x="8281508" y="3791423"/>
                  <a:pt x="8212149" y="4044412"/>
                  <a:pt x="8290114" y="3836504"/>
                </a:cubicBezTo>
                <a:cubicBezTo>
                  <a:pt x="8299707" y="3810923"/>
                  <a:pt x="8303366" y="3783495"/>
                  <a:pt x="8309992" y="3756991"/>
                </a:cubicBezTo>
                <a:cubicBezTo>
                  <a:pt x="8303366" y="3438939"/>
                  <a:pt x="8302110" y="3120730"/>
                  <a:pt x="8290114" y="2802835"/>
                </a:cubicBezTo>
                <a:cubicBezTo>
                  <a:pt x="8287373" y="2730197"/>
                  <a:pt x="8226101" y="2571039"/>
                  <a:pt x="8210601" y="2524539"/>
                </a:cubicBezTo>
                <a:cubicBezTo>
                  <a:pt x="8203975" y="2504661"/>
                  <a:pt x="8202346" y="2482338"/>
                  <a:pt x="8190723" y="2464904"/>
                </a:cubicBezTo>
                <a:cubicBezTo>
                  <a:pt x="8177471" y="2445026"/>
                  <a:pt x="8162209" y="2426349"/>
                  <a:pt x="8150966" y="2405269"/>
                </a:cubicBezTo>
                <a:cubicBezTo>
                  <a:pt x="8109132" y="2326829"/>
                  <a:pt x="8077435" y="2242959"/>
                  <a:pt x="8031697" y="2166730"/>
                </a:cubicBezTo>
                <a:cubicBezTo>
                  <a:pt x="8011819" y="2133600"/>
                  <a:pt x="7987282" y="2102851"/>
                  <a:pt x="7972062" y="2067339"/>
                </a:cubicBezTo>
                <a:cubicBezTo>
                  <a:pt x="7851118" y="1785138"/>
                  <a:pt x="7967725" y="1971384"/>
                  <a:pt x="7872671" y="1828800"/>
                </a:cubicBezTo>
                <a:cubicBezTo>
                  <a:pt x="7866045" y="1802296"/>
                  <a:pt x="7863554" y="1774398"/>
                  <a:pt x="7852792" y="1749287"/>
                </a:cubicBezTo>
                <a:cubicBezTo>
                  <a:pt x="7843381" y="1727328"/>
                  <a:pt x="7825862" y="1709808"/>
                  <a:pt x="7813036" y="1689652"/>
                </a:cubicBezTo>
                <a:cubicBezTo>
                  <a:pt x="7779476" y="1636914"/>
                  <a:pt x="7747205" y="1583364"/>
                  <a:pt x="7713645" y="1530626"/>
                </a:cubicBezTo>
                <a:cubicBezTo>
                  <a:pt x="7700819" y="1510470"/>
                  <a:pt x="7673888" y="1470991"/>
                  <a:pt x="7673888" y="1470991"/>
                </a:cubicBezTo>
                <a:cubicBezTo>
                  <a:pt x="7636231" y="1358017"/>
                  <a:pt x="7668827" y="1426173"/>
                  <a:pt x="7534740" y="1292087"/>
                </a:cubicBezTo>
                <a:cubicBezTo>
                  <a:pt x="7514862" y="1272209"/>
                  <a:pt x="7491972" y="1254942"/>
                  <a:pt x="7475105" y="1232452"/>
                </a:cubicBezTo>
                <a:cubicBezTo>
                  <a:pt x="7431233" y="1173955"/>
                  <a:pt x="7411211" y="1139449"/>
                  <a:pt x="7355836" y="1093304"/>
                </a:cubicBezTo>
                <a:cubicBezTo>
                  <a:pt x="7337483" y="1078010"/>
                  <a:pt x="7314554" y="1068842"/>
                  <a:pt x="7296201" y="1053548"/>
                </a:cubicBezTo>
                <a:cubicBezTo>
                  <a:pt x="7196932" y="970824"/>
                  <a:pt x="7281734" y="1008969"/>
                  <a:pt x="7176932" y="974035"/>
                </a:cubicBezTo>
                <a:cubicBezTo>
                  <a:pt x="7157054" y="960783"/>
                  <a:pt x="7138040" y="946131"/>
                  <a:pt x="7117297" y="934278"/>
                </a:cubicBezTo>
                <a:cubicBezTo>
                  <a:pt x="7091569" y="919576"/>
                  <a:pt x="7062912" y="910227"/>
                  <a:pt x="7037784" y="894522"/>
                </a:cubicBezTo>
                <a:cubicBezTo>
                  <a:pt x="7009689" y="876963"/>
                  <a:pt x="6985413" y="853886"/>
                  <a:pt x="6958271" y="834887"/>
                </a:cubicBezTo>
                <a:cubicBezTo>
                  <a:pt x="6919127" y="807486"/>
                  <a:pt x="6872788" y="789161"/>
                  <a:pt x="6839001" y="755374"/>
                </a:cubicBezTo>
                <a:cubicBezTo>
                  <a:pt x="6819123" y="735496"/>
                  <a:pt x="6802757" y="711333"/>
                  <a:pt x="6779366" y="695739"/>
                </a:cubicBezTo>
                <a:cubicBezTo>
                  <a:pt x="6761932" y="684116"/>
                  <a:pt x="6738473" y="685232"/>
                  <a:pt x="6719732" y="675861"/>
                </a:cubicBezTo>
                <a:cubicBezTo>
                  <a:pt x="6685174" y="658582"/>
                  <a:pt x="6654114" y="634990"/>
                  <a:pt x="6620340" y="616226"/>
                </a:cubicBezTo>
                <a:cubicBezTo>
                  <a:pt x="6594436" y="601835"/>
                  <a:pt x="6566556" y="591171"/>
                  <a:pt x="6540827" y="576469"/>
                </a:cubicBezTo>
                <a:cubicBezTo>
                  <a:pt x="6520084" y="564616"/>
                  <a:pt x="6502560" y="547397"/>
                  <a:pt x="6481192" y="536713"/>
                </a:cubicBezTo>
                <a:cubicBezTo>
                  <a:pt x="6462451" y="527342"/>
                  <a:pt x="6440633" y="525506"/>
                  <a:pt x="6421558" y="516835"/>
                </a:cubicBezTo>
                <a:cubicBezTo>
                  <a:pt x="6197325" y="414911"/>
                  <a:pt x="6338822" y="456395"/>
                  <a:pt x="6183019" y="417443"/>
                </a:cubicBezTo>
                <a:cubicBezTo>
                  <a:pt x="6115894" y="372694"/>
                  <a:pt x="6112408" y="364455"/>
                  <a:pt x="6023992" y="337930"/>
                </a:cubicBezTo>
                <a:cubicBezTo>
                  <a:pt x="5991630" y="328222"/>
                  <a:pt x="5957197" y="326942"/>
                  <a:pt x="5924601" y="318052"/>
                </a:cubicBezTo>
                <a:cubicBezTo>
                  <a:pt x="5884171" y="307025"/>
                  <a:pt x="5846818" y="284221"/>
                  <a:pt x="5805332" y="278295"/>
                </a:cubicBezTo>
                <a:cubicBezTo>
                  <a:pt x="5758949" y="271669"/>
                  <a:pt x="5712400" y="266120"/>
                  <a:pt x="5666184" y="258417"/>
                </a:cubicBezTo>
                <a:cubicBezTo>
                  <a:pt x="5632857" y="252863"/>
                  <a:pt x="5600318" y="242730"/>
                  <a:pt x="5566792" y="238539"/>
                </a:cubicBezTo>
                <a:cubicBezTo>
                  <a:pt x="5494170" y="229461"/>
                  <a:pt x="5421019" y="225287"/>
                  <a:pt x="5348132" y="218661"/>
                </a:cubicBezTo>
                <a:cubicBezTo>
                  <a:pt x="5179775" y="134481"/>
                  <a:pt x="5372050" y="219593"/>
                  <a:pt x="5109592" y="159026"/>
                </a:cubicBezTo>
                <a:cubicBezTo>
                  <a:pt x="5026923" y="139948"/>
                  <a:pt x="5022809" y="113839"/>
                  <a:pt x="4950566" y="99391"/>
                </a:cubicBezTo>
                <a:cubicBezTo>
                  <a:pt x="4904623" y="90202"/>
                  <a:pt x="4857727" y="86637"/>
                  <a:pt x="4811419" y="79513"/>
                </a:cubicBezTo>
                <a:cubicBezTo>
                  <a:pt x="4771583" y="73384"/>
                  <a:pt x="4732049" y="65335"/>
                  <a:pt x="4692149" y="59635"/>
                </a:cubicBezTo>
                <a:cubicBezTo>
                  <a:pt x="4639265" y="52080"/>
                  <a:pt x="4586076" y="46816"/>
                  <a:pt x="4533123" y="39756"/>
                </a:cubicBezTo>
                <a:cubicBezTo>
                  <a:pt x="4405219" y="22702"/>
                  <a:pt x="4396195" y="20248"/>
                  <a:pt x="4274705" y="0"/>
                </a:cubicBezTo>
                <a:lnTo>
                  <a:pt x="2922984" y="19878"/>
                </a:lnTo>
                <a:cubicBezTo>
                  <a:pt x="2902039" y="20468"/>
                  <a:pt x="2883677" y="34674"/>
                  <a:pt x="2863349" y="39756"/>
                </a:cubicBezTo>
                <a:cubicBezTo>
                  <a:pt x="2658712" y="90915"/>
                  <a:pt x="2731989" y="58609"/>
                  <a:pt x="2565175" y="119269"/>
                </a:cubicBezTo>
                <a:cubicBezTo>
                  <a:pt x="2531641" y="131463"/>
                  <a:pt x="2498268" y="144260"/>
                  <a:pt x="2465784" y="159026"/>
                </a:cubicBezTo>
                <a:cubicBezTo>
                  <a:pt x="2425319" y="177419"/>
                  <a:pt x="2388682" y="204605"/>
                  <a:pt x="2346514" y="218661"/>
                </a:cubicBezTo>
                <a:cubicBezTo>
                  <a:pt x="2308278" y="231406"/>
                  <a:pt x="2267001" y="231913"/>
                  <a:pt x="2227245" y="238539"/>
                </a:cubicBezTo>
                <a:cubicBezTo>
                  <a:pt x="2174236" y="258417"/>
                  <a:pt x="2122654" y="282621"/>
                  <a:pt x="2068219" y="298174"/>
                </a:cubicBezTo>
                <a:cubicBezTo>
                  <a:pt x="2029465" y="309247"/>
                  <a:pt x="1987554" y="306471"/>
                  <a:pt x="1948949" y="318052"/>
                </a:cubicBezTo>
                <a:cubicBezTo>
                  <a:pt x="1660030" y="404726"/>
                  <a:pt x="2134457" y="313636"/>
                  <a:pt x="1750166" y="377687"/>
                </a:cubicBezTo>
                <a:cubicBezTo>
                  <a:pt x="1533112" y="522390"/>
                  <a:pt x="1867733" y="308966"/>
                  <a:pt x="1611019" y="437322"/>
                </a:cubicBezTo>
                <a:cubicBezTo>
                  <a:pt x="1581386" y="452138"/>
                  <a:pt x="1561138" y="482140"/>
                  <a:pt x="1531505" y="496956"/>
                </a:cubicBezTo>
                <a:cubicBezTo>
                  <a:pt x="1402213" y="561602"/>
                  <a:pt x="1436928" y="506999"/>
                  <a:pt x="1332723" y="576469"/>
                </a:cubicBezTo>
                <a:cubicBezTo>
                  <a:pt x="1273690" y="615824"/>
                  <a:pt x="1168585" y="689947"/>
                  <a:pt x="1114062" y="755374"/>
                </a:cubicBezTo>
                <a:cubicBezTo>
                  <a:pt x="962684" y="937025"/>
                  <a:pt x="1233704" y="655607"/>
                  <a:pt x="994792" y="894522"/>
                </a:cubicBezTo>
                <a:cubicBezTo>
                  <a:pt x="959363" y="1000810"/>
                  <a:pt x="995510" y="913322"/>
                  <a:pt x="915279" y="1033669"/>
                </a:cubicBezTo>
                <a:cubicBezTo>
                  <a:pt x="865364" y="1108542"/>
                  <a:pt x="853777" y="1136798"/>
                  <a:pt x="815888" y="1212574"/>
                </a:cubicBezTo>
                <a:cubicBezTo>
                  <a:pt x="781966" y="1382184"/>
                  <a:pt x="824303" y="1249648"/>
                  <a:pt x="716497" y="1411356"/>
                </a:cubicBezTo>
                <a:cubicBezTo>
                  <a:pt x="700060" y="1436012"/>
                  <a:pt x="691986" y="1465459"/>
                  <a:pt x="676740" y="1490869"/>
                </a:cubicBezTo>
                <a:cubicBezTo>
                  <a:pt x="570065" y="1668661"/>
                  <a:pt x="612593" y="1567213"/>
                  <a:pt x="477958" y="1769165"/>
                </a:cubicBezTo>
                <a:cubicBezTo>
                  <a:pt x="419823" y="1856366"/>
                  <a:pt x="452536" y="1809687"/>
                  <a:pt x="378566" y="1908313"/>
                </a:cubicBezTo>
                <a:cubicBezTo>
                  <a:pt x="360010" y="1963983"/>
                  <a:pt x="326715" y="2071650"/>
                  <a:pt x="299053" y="2126974"/>
                </a:cubicBezTo>
                <a:cubicBezTo>
                  <a:pt x="288369" y="2148342"/>
                  <a:pt x="272549" y="2166730"/>
                  <a:pt x="259297" y="2186608"/>
                </a:cubicBezTo>
                <a:cubicBezTo>
                  <a:pt x="217926" y="2352095"/>
                  <a:pt x="268302" y="2188478"/>
                  <a:pt x="199662" y="2325756"/>
                </a:cubicBezTo>
                <a:cubicBezTo>
                  <a:pt x="190291" y="2344497"/>
                  <a:pt x="187141" y="2365772"/>
                  <a:pt x="179784" y="2385391"/>
                </a:cubicBezTo>
                <a:cubicBezTo>
                  <a:pt x="167255" y="2418802"/>
                  <a:pt x="152556" y="2451371"/>
                  <a:pt x="140027" y="2484782"/>
                </a:cubicBezTo>
                <a:cubicBezTo>
                  <a:pt x="132670" y="2504401"/>
                  <a:pt x="127506" y="2524798"/>
                  <a:pt x="120149" y="2544417"/>
                </a:cubicBezTo>
                <a:cubicBezTo>
                  <a:pt x="107620" y="2577828"/>
                  <a:pt x="93644" y="2610678"/>
                  <a:pt x="80392" y="2643808"/>
                </a:cubicBezTo>
                <a:cubicBezTo>
                  <a:pt x="73766" y="2710069"/>
                  <a:pt x="69931" y="2776669"/>
                  <a:pt x="60514" y="2842591"/>
                </a:cubicBezTo>
                <a:cubicBezTo>
                  <a:pt x="54274" y="2886271"/>
                  <a:pt x="34918" y="2939260"/>
                  <a:pt x="20758" y="2981739"/>
                </a:cubicBezTo>
                <a:cubicBezTo>
                  <a:pt x="-7492" y="3235975"/>
                  <a:pt x="-6341" y="3127300"/>
                  <a:pt x="20758" y="3438939"/>
                </a:cubicBezTo>
                <a:cubicBezTo>
                  <a:pt x="37646" y="3633144"/>
                  <a:pt x="9595" y="3571280"/>
                  <a:pt x="80392" y="3677478"/>
                </a:cubicBezTo>
                <a:cubicBezTo>
                  <a:pt x="87018" y="3717235"/>
                  <a:pt x="90496" y="3757646"/>
                  <a:pt x="100271" y="3796748"/>
                </a:cubicBezTo>
                <a:cubicBezTo>
                  <a:pt x="110435" y="3837404"/>
                  <a:pt x="140027" y="3916017"/>
                  <a:pt x="140027" y="3916017"/>
                </a:cubicBezTo>
                <a:cubicBezTo>
                  <a:pt x="165832" y="4096652"/>
                  <a:pt x="145088" y="4010715"/>
                  <a:pt x="199662" y="4174435"/>
                </a:cubicBezTo>
                <a:cubicBezTo>
                  <a:pt x="206288" y="4194313"/>
                  <a:pt x="207917" y="4216635"/>
                  <a:pt x="219540" y="4234069"/>
                </a:cubicBezTo>
                <a:lnTo>
                  <a:pt x="259297" y="4293704"/>
                </a:lnTo>
                <a:cubicBezTo>
                  <a:pt x="295946" y="4440301"/>
                  <a:pt x="256562" y="4307200"/>
                  <a:pt x="318932" y="4452730"/>
                </a:cubicBezTo>
                <a:cubicBezTo>
                  <a:pt x="327186" y="4471989"/>
                  <a:pt x="329439" y="4493623"/>
                  <a:pt x="338810" y="4512365"/>
                </a:cubicBezTo>
                <a:cubicBezTo>
                  <a:pt x="349494" y="4533734"/>
                  <a:pt x="368863" y="4550168"/>
                  <a:pt x="378566" y="4572000"/>
                </a:cubicBezTo>
                <a:cubicBezTo>
                  <a:pt x="410057" y="4642855"/>
                  <a:pt x="404097" y="4696921"/>
                  <a:pt x="458079" y="4750904"/>
                </a:cubicBezTo>
                <a:cubicBezTo>
                  <a:pt x="474972" y="4767797"/>
                  <a:pt x="497836" y="4777409"/>
                  <a:pt x="517714" y="4790661"/>
                </a:cubicBezTo>
                <a:cubicBezTo>
                  <a:pt x="530966" y="4810539"/>
                  <a:pt x="540578" y="4833402"/>
                  <a:pt x="557471" y="4850295"/>
                </a:cubicBezTo>
                <a:cubicBezTo>
                  <a:pt x="574364" y="4867188"/>
                  <a:pt x="598752" y="4874758"/>
                  <a:pt x="617105" y="4890052"/>
                </a:cubicBezTo>
                <a:cubicBezTo>
                  <a:pt x="638701" y="4908049"/>
                  <a:pt x="656862" y="4929809"/>
                  <a:pt x="676740" y="4949687"/>
                </a:cubicBezTo>
                <a:cubicBezTo>
                  <a:pt x="683366" y="4982817"/>
                  <a:pt x="682638" y="5018320"/>
                  <a:pt x="696619" y="5049078"/>
                </a:cubicBezTo>
                <a:cubicBezTo>
                  <a:pt x="716391" y="5092577"/>
                  <a:pt x="776132" y="5168348"/>
                  <a:pt x="776132" y="5168348"/>
                </a:cubicBezTo>
                <a:cubicBezTo>
                  <a:pt x="782758" y="5188226"/>
                  <a:pt x="785834" y="5209666"/>
                  <a:pt x="796010" y="5227982"/>
                </a:cubicBezTo>
                <a:cubicBezTo>
                  <a:pt x="819215" y="5269751"/>
                  <a:pt x="875523" y="5347252"/>
                  <a:pt x="875523" y="5347252"/>
                </a:cubicBezTo>
                <a:cubicBezTo>
                  <a:pt x="882149" y="5367130"/>
                  <a:pt x="885225" y="5388570"/>
                  <a:pt x="895401" y="5406887"/>
                </a:cubicBezTo>
                <a:cubicBezTo>
                  <a:pt x="933615" y="5475672"/>
                  <a:pt x="974601" y="5535834"/>
                  <a:pt x="1034549" y="5585791"/>
                </a:cubicBezTo>
                <a:cubicBezTo>
                  <a:pt x="1052902" y="5601086"/>
                  <a:pt x="1074306" y="5612296"/>
                  <a:pt x="1094184" y="5625548"/>
                </a:cubicBezTo>
                <a:cubicBezTo>
                  <a:pt x="1100810" y="5645426"/>
                  <a:pt x="1102439" y="5667748"/>
                  <a:pt x="1114062" y="5685182"/>
                </a:cubicBezTo>
                <a:cubicBezTo>
                  <a:pt x="1170445" y="5769755"/>
                  <a:pt x="1174068" y="5728044"/>
                  <a:pt x="1253210" y="5784574"/>
                </a:cubicBezTo>
                <a:cubicBezTo>
                  <a:pt x="1276086" y="5800914"/>
                  <a:pt x="1288437" y="5830261"/>
                  <a:pt x="1312845" y="5844208"/>
                </a:cubicBezTo>
                <a:cubicBezTo>
                  <a:pt x="1336566" y="5857763"/>
                  <a:pt x="1366440" y="5855448"/>
                  <a:pt x="1392358" y="5864087"/>
                </a:cubicBezTo>
                <a:cubicBezTo>
                  <a:pt x="1426209" y="5875371"/>
                  <a:pt x="1460557" y="5886514"/>
                  <a:pt x="1491749" y="5903843"/>
                </a:cubicBezTo>
                <a:cubicBezTo>
                  <a:pt x="1593763" y="5960517"/>
                  <a:pt x="1542707" y="5967212"/>
                  <a:pt x="1650775" y="6003235"/>
                </a:cubicBezTo>
                <a:cubicBezTo>
                  <a:pt x="1682828" y="6013919"/>
                  <a:pt x="1717804" y="6013405"/>
                  <a:pt x="1750166" y="6023113"/>
                </a:cubicBezTo>
                <a:cubicBezTo>
                  <a:pt x="1784344" y="6033366"/>
                  <a:pt x="1816147" y="6050340"/>
                  <a:pt x="1849558" y="6062869"/>
                </a:cubicBezTo>
                <a:cubicBezTo>
                  <a:pt x="1869177" y="6070226"/>
                  <a:pt x="1890451" y="6073377"/>
                  <a:pt x="1909192" y="6082748"/>
                </a:cubicBezTo>
                <a:cubicBezTo>
                  <a:pt x="1930560" y="6093432"/>
                  <a:pt x="1946868" y="6113093"/>
                  <a:pt x="1968827" y="6122504"/>
                </a:cubicBezTo>
                <a:cubicBezTo>
                  <a:pt x="1993938" y="6133266"/>
                  <a:pt x="2022071" y="6134877"/>
                  <a:pt x="2048340" y="6142382"/>
                </a:cubicBezTo>
                <a:cubicBezTo>
                  <a:pt x="2068487" y="6148138"/>
                  <a:pt x="2088716" y="6154007"/>
                  <a:pt x="2107975" y="6162261"/>
                </a:cubicBezTo>
                <a:cubicBezTo>
                  <a:pt x="2351943" y="6266819"/>
                  <a:pt x="2047471" y="6141948"/>
                  <a:pt x="2247123" y="6241774"/>
                </a:cubicBezTo>
                <a:cubicBezTo>
                  <a:pt x="2338753" y="6287589"/>
                  <a:pt x="2356547" y="6231928"/>
                  <a:pt x="2465784" y="6341165"/>
                </a:cubicBezTo>
                <a:cubicBezTo>
                  <a:pt x="2540235" y="6415616"/>
                  <a:pt x="2498749" y="6391910"/>
                  <a:pt x="2585053" y="6420678"/>
                </a:cubicBezTo>
                <a:cubicBezTo>
                  <a:pt x="2604931" y="6433930"/>
                  <a:pt x="2644688" y="6436544"/>
                  <a:pt x="2644688" y="6460435"/>
                </a:cubicBezTo>
                <a:cubicBezTo>
                  <a:pt x="2644688" y="6481389"/>
                  <a:pt x="2599869" y="6455372"/>
                  <a:pt x="2585053" y="6440556"/>
                </a:cubicBezTo>
                <a:cubicBezTo>
                  <a:pt x="2570237" y="6425740"/>
                  <a:pt x="2574546" y="6399663"/>
                  <a:pt x="2565175" y="6380922"/>
                </a:cubicBezTo>
                <a:cubicBezTo>
                  <a:pt x="2554491" y="6359554"/>
                  <a:pt x="2537272" y="6342030"/>
                  <a:pt x="2525419" y="6321287"/>
                </a:cubicBezTo>
                <a:cubicBezTo>
                  <a:pt x="2510717" y="6295558"/>
                  <a:pt x="2500908" y="6267184"/>
                  <a:pt x="2485662" y="6241774"/>
                </a:cubicBezTo>
                <a:cubicBezTo>
                  <a:pt x="2383135" y="6070896"/>
                  <a:pt x="2426254" y="6182820"/>
                  <a:pt x="2386271" y="6062869"/>
                </a:cubicBezTo>
                <a:cubicBezTo>
                  <a:pt x="2392897" y="6003234"/>
                  <a:pt x="2387175" y="5940888"/>
                  <a:pt x="2406149" y="5883965"/>
                </a:cubicBezTo>
                <a:cubicBezTo>
                  <a:pt x="2421259" y="5838635"/>
                  <a:pt x="2485662" y="5764695"/>
                  <a:pt x="2485662" y="5764695"/>
                </a:cubicBezTo>
                <a:cubicBezTo>
                  <a:pt x="2492288" y="5738191"/>
                  <a:pt x="2501049" y="5712130"/>
                  <a:pt x="2505540" y="5685182"/>
                </a:cubicBezTo>
                <a:cubicBezTo>
                  <a:pt x="2514323" y="5632488"/>
                  <a:pt x="2511363" y="5577695"/>
                  <a:pt x="2525419" y="5526156"/>
                </a:cubicBezTo>
                <a:cubicBezTo>
                  <a:pt x="2540809" y="5469728"/>
                  <a:pt x="2582917" y="5456689"/>
                  <a:pt x="2624810" y="5426765"/>
                </a:cubicBezTo>
                <a:cubicBezTo>
                  <a:pt x="2651769" y="5407508"/>
                  <a:pt x="2677819" y="5387008"/>
                  <a:pt x="2704323" y="5367130"/>
                </a:cubicBezTo>
                <a:cubicBezTo>
                  <a:pt x="2751588" y="5225332"/>
                  <a:pt x="2684568" y="5396763"/>
                  <a:pt x="2783836" y="5247861"/>
                </a:cubicBezTo>
                <a:cubicBezTo>
                  <a:pt x="2795459" y="5230427"/>
                  <a:pt x="2790624" y="5204588"/>
                  <a:pt x="2803714" y="5188226"/>
                </a:cubicBezTo>
                <a:cubicBezTo>
                  <a:pt x="2818638" y="5169570"/>
                  <a:pt x="2846456" y="5165362"/>
                  <a:pt x="2863349" y="5148469"/>
                </a:cubicBezTo>
                <a:cubicBezTo>
                  <a:pt x="2886776" y="5125042"/>
                  <a:pt x="2898222" y="5090967"/>
                  <a:pt x="2922984" y="5068956"/>
                </a:cubicBezTo>
                <a:cubicBezTo>
                  <a:pt x="2999033" y="5001357"/>
                  <a:pt x="3065413" y="4973715"/>
                  <a:pt x="3161523" y="4949687"/>
                </a:cubicBezTo>
                <a:cubicBezTo>
                  <a:pt x="3214532" y="4936435"/>
                  <a:pt x="3266740" y="4919426"/>
                  <a:pt x="3320549" y="4909930"/>
                </a:cubicBezTo>
                <a:cubicBezTo>
                  <a:pt x="3379638" y="4899503"/>
                  <a:pt x="3439978" y="4897982"/>
                  <a:pt x="3499453" y="4890052"/>
                </a:cubicBezTo>
                <a:cubicBezTo>
                  <a:pt x="3539404" y="4884725"/>
                  <a:pt x="3578966" y="4876800"/>
                  <a:pt x="3618723" y="4870174"/>
                </a:cubicBezTo>
                <a:cubicBezTo>
                  <a:pt x="3645227" y="4856922"/>
                  <a:pt x="3672826" y="4845663"/>
                  <a:pt x="3698236" y="4830417"/>
                </a:cubicBezTo>
                <a:cubicBezTo>
                  <a:pt x="3739208" y="4805834"/>
                  <a:pt x="3817505" y="4750904"/>
                  <a:pt x="3817505" y="4750904"/>
                </a:cubicBezTo>
                <a:cubicBezTo>
                  <a:pt x="3830757" y="4731026"/>
                  <a:pt x="3849707" y="4713934"/>
                  <a:pt x="3857262" y="4691269"/>
                </a:cubicBezTo>
                <a:cubicBezTo>
                  <a:pt x="3906013" y="4545017"/>
                  <a:pt x="3864528" y="4144901"/>
                  <a:pt x="3857262" y="4114800"/>
                </a:cubicBezTo>
                <a:cubicBezTo>
                  <a:pt x="3844069" y="4060145"/>
                  <a:pt x="3737992" y="3995530"/>
                  <a:pt x="3737992" y="3995530"/>
                </a:cubicBezTo>
                <a:cubicBezTo>
                  <a:pt x="3719572" y="3940268"/>
                  <a:pt x="3719461" y="3922502"/>
                  <a:pt x="3678358" y="3876261"/>
                </a:cubicBezTo>
                <a:cubicBezTo>
                  <a:pt x="3641005" y="3834238"/>
                  <a:pt x="3590275" y="3803773"/>
                  <a:pt x="3559088" y="3756991"/>
                </a:cubicBezTo>
                <a:cubicBezTo>
                  <a:pt x="3506080" y="3677478"/>
                  <a:pt x="3539210" y="3710608"/>
                  <a:pt x="3459697" y="3657600"/>
                </a:cubicBezTo>
                <a:lnTo>
                  <a:pt x="3380184" y="3538330"/>
                </a:lnTo>
                <a:cubicBezTo>
                  <a:pt x="3366932" y="3518452"/>
                  <a:pt x="3354762" y="3497808"/>
                  <a:pt x="3340427" y="3478695"/>
                </a:cubicBezTo>
                <a:cubicBezTo>
                  <a:pt x="3266458" y="3380070"/>
                  <a:pt x="3299169" y="3426748"/>
                  <a:pt x="3241036" y="3339548"/>
                </a:cubicBezTo>
                <a:cubicBezTo>
                  <a:pt x="3234410" y="3319670"/>
                  <a:pt x="3234248" y="3296275"/>
                  <a:pt x="3221158" y="3279913"/>
                </a:cubicBezTo>
                <a:cubicBezTo>
                  <a:pt x="3171043" y="3217269"/>
                  <a:pt x="3064551" y="3228035"/>
                  <a:pt x="3002497" y="3220278"/>
                </a:cubicBezTo>
                <a:cubicBezTo>
                  <a:pt x="2965048" y="3182829"/>
                  <a:pt x="2925245" y="3150823"/>
                  <a:pt x="2903105" y="3101008"/>
                </a:cubicBezTo>
                <a:cubicBezTo>
                  <a:pt x="2886085" y="3062713"/>
                  <a:pt x="2863349" y="2981739"/>
                  <a:pt x="2863349" y="2981739"/>
                </a:cubicBezTo>
                <a:cubicBezTo>
                  <a:pt x="2866489" y="2937779"/>
                  <a:pt x="2857925" y="2734167"/>
                  <a:pt x="2903105" y="2643808"/>
                </a:cubicBezTo>
                <a:cubicBezTo>
                  <a:pt x="2913789" y="2622440"/>
                  <a:pt x="2929610" y="2604052"/>
                  <a:pt x="2942862" y="2584174"/>
                </a:cubicBezTo>
                <a:cubicBezTo>
                  <a:pt x="2948828" y="2560312"/>
                  <a:pt x="2984722" y="2422090"/>
                  <a:pt x="2982619" y="2405269"/>
                </a:cubicBezTo>
                <a:cubicBezTo>
                  <a:pt x="2979656" y="2381563"/>
                  <a:pt x="2956114" y="2365513"/>
                  <a:pt x="2942862" y="2345635"/>
                </a:cubicBezTo>
                <a:cubicBezTo>
                  <a:pt x="2912819" y="2225463"/>
                  <a:pt x="2931625" y="2292045"/>
                  <a:pt x="2883227" y="2146852"/>
                </a:cubicBezTo>
                <a:cubicBezTo>
                  <a:pt x="2876601" y="2126974"/>
                  <a:pt x="2867458" y="2107764"/>
                  <a:pt x="2863349" y="2087217"/>
                </a:cubicBezTo>
                <a:lnTo>
                  <a:pt x="2843471" y="1987826"/>
                </a:lnTo>
                <a:cubicBezTo>
                  <a:pt x="2836845" y="1815548"/>
                  <a:pt x="2823592" y="1643397"/>
                  <a:pt x="2823592" y="1470991"/>
                </a:cubicBezTo>
                <a:cubicBezTo>
                  <a:pt x="2823592" y="1443671"/>
                  <a:pt x="2832709" y="1416589"/>
                  <a:pt x="2843471" y="1391478"/>
                </a:cubicBezTo>
                <a:cubicBezTo>
                  <a:pt x="2852882" y="1369519"/>
                  <a:pt x="2867933" y="1350196"/>
                  <a:pt x="2883227" y="1331843"/>
                </a:cubicBezTo>
                <a:cubicBezTo>
                  <a:pt x="2922807" y="1284346"/>
                  <a:pt x="3010984" y="1209744"/>
                  <a:pt x="3062132" y="1192695"/>
                </a:cubicBezTo>
                <a:lnTo>
                  <a:pt x="3121766" y="117281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1987746" y="1479939"/>
            <a:ext cx="6689024" cy="5127032"/>
          </a:xfrm>
          <a:custGeom>
            <a:avLst/>
            <a:gdLst>
              <a:gd name="connsiteX0" fmla="*/ 3240157 w 8495403"/>
              <a:gd name="connsiteY0" fmla="*/ 3160644 h 6511593"/>
              <a:gd name="connsiteX1" fmla="*/ 3339548 w 8495403"/>
              <a:gd name="connsiteY1" fmla="*/ 3438939 h 6511593"/>
              <a:gd name="connsiteX2" fmla="*/ 3379304 w 8495403"/>
              <a:gd name="connsiteY2" fmla="*/ 3498574 h 6511593"/>
              <a:gd name="connsiteX3" fmla="*/ 3438939 w 8495403"/>
              <a:gd name="connsiteY3" fmla="*/ 3538331 h 6511593"/>
              <a:gd name="connsiteX4" fmla="*/ 3518452 w 8495403"/>
              <a:gd name="connsiteY4" fmla="*/ 3657600 h 6511593"/>
              <a:gd name="connsiteX5" fmla="*/ 3597965 w 8495403"/>
              <a:gd name="connsiteY5" fmla="*/ 3776870 h 6511593"/>
              <a:gd name="connsiteX6" fmla="*/ 3617844 w 8495403"/>
              <a:gd name="connsiteY6" fmla="*/ 3836504 h 6511593"/>
              <a:gd name="connsiteX7" fmla="*/ 3717235 w 8495403"/>
              <a:gd name="connsiteY7" fmla="*/ 3955774 h 6511593"/>
              <a:gd name="connsiteX8" fmla="*/ 3776870 w 8495403"/>
              <a:gd name="connsiteY8" fmla="*/ 3975652 h 6511593"/>
              <a:gd name="connsiteX9" fmla="*/ 3876261 w 8495403"/>
              <a:gd name="connsiteY9" fmla="*/ 4134678 h 6511593"/>
              <a:gd name="connsiteX10" fmla="*/ 3896139 w 8495403"/>
              <a:gd name="connsiteY10" fmla="*/ 4194313 h 6511593"/>
              <a:gd name="connsiteX11" fmla="*/ 3916018 w 8495403"/>
              <a:gd name="connsiteY11" fmla="*/ 4253948 h 6511593"/>
              <a:gd name="connsiteX12" fmla="*/ 3896139 w 8495403"/>
              <a:gd name="connsiteY12" fmla="*/ 4572000 h 6511593"/>
              <a:gd name="connsiteX13" fmla="*/ 3876261 w 8495403"/>
              <a:gd name="connsiteY13" fmla="*/ 4631635 h 6511593"/>
              <a:gd name="connsiteX14" fmla="*/ 3756991 w 8495403"/>
              <a:gd name="connsiteY14" fmla="*/ 4671391 h 6511593"/>
              <a:gd name="connsiteX15" fmla="*/ 3637722 w 8495403"/>
              <a:gd name="connsiteY15" fmla="*/ 4711148 h 6511593"/>
              <a:gd name="connsiteX16" fmla="*/ 3458818 w 8495403"/>
              <a:gd name="connsiteY16" fmla="*/ 4731026 h 6511593"/>
              <a:gd name="connsiteX17" fmla="*/ 3220278 w 8495403"/>
              <a:gd name="connsiteY17" fmla="*/ 4810539 h 6511593"/>
              <a:gd name="connsiteX18" fmla="*/ 3101009 w 8495403"/>
              <a:gd name="connsiteY18" fmla="*/ 4850296 h 6511593"/>
              <a:gd name="connsiteX19" fmla="*/ 2922104 w 8495403"/>
              <a:gd name="connsiteY19" fmla="*/ 4949687 h 6511593"/>
              <a:gd name="connsiteX20" fmla="*/ 2882348 w 8495403"/>
              <a:gd name="connsiteY20" fmla="*/ 5009322 h 6511593"/>
              <a:gd name="connsiteX21" fmla="*/ 2763078 w 8495403"/>
              <a:gd name="connsiteY21" fmla="*/ 5088835 h 6511593"/>
              <a:gd name="connsiteX22" fmla="*/ 2683565 w 8495403"/>
              <a:gd name="connsiteY22" fmla="*/ 5208104 h 6511593"/>
              <a:gd name="connsiteX23" fmla="*/ 2663687 w 8495403"/>
              <a:gd name="connsiteY23" fmla="*/ 5267739 h 6511593"/>
              <a:gd name="connsiteX24" fmla="*/ 2604052 w 8495403"/>
              <a:gd name="connsiteY24" fmla="*/ 5327374 h 6511593"/>
              <a:gd name="connsiteX25" fmla="*/ 2504661 w 8495403"/>
              <a:gd name="connsiteY25" fmla="*/ 5446644 h 6511593"/>
              <a:gd name="connsiteX26" fmla="*/ 2584174 w 8495403"/>
              <a:gd name="connsiteY26" fmla="*/ 5784574 h 6511593"/>
              <a:gd name="connsiteX27" fmla="*/ 2703444 w 8495403"/>
              <a:gd name="connsiteY27" fmla="*/ 5804452 h 6511593"/>
              <a:gd name="connsiteX28" fmla="*/ 2822713 w 8495403"/>
              <a:gd name="connsiteY28" fmla="*/ 5864087 h 6511593"/>
              <a:gd name="connsiteX29" fmla="*/ 2902226 w 8495403"/>
              <a:gd name="connsiteY29" fmla="*/ 5883965 h 6511593"/>
              <a:gd name="connsiteX30" fmla="*/ 3021496 w 8495403"/>
              <a:gd name="connsiteY30" fmla="*/ 5923722 h 6511593"/>
              <a:gd name="connsiteX31" fmla="*/ 3081131 w 8495403"/>
              <a:gd name="connsiteY31" fmla="*/ 5943600 h 6511593"/>
              <a:gd name="connsiteX32" fmla="*/ 3140765 w 8495403"/>
              <a:gd name="connsiteY32" fmla="*/ 5963478 h 6511593"/>
              <a:gd name="connsiteX33" fmla="*/ 3220278 w 8495403"/>
              <a:gd name="connsiteY33" fmla="*/ 6003235 h 6511593"/>
              <a:gd name="connsiteX34" fmla="*/ 3299791 w 8495403"/>
              <a:gd name="connsiteY34" fmla="*/ 6023113 h 6511593"/>
              <a:gd name="connsiteX35" fmla="*/ 3359426 w 8495403"/>
              <a:gd name="connsiteY35" fmla="*/ 6042991 h 6511593"/>
              <a:gd name="connsiteX36" fmla="*/ 3438939 w 8495403"/>
              <a:gd name="connsiteY36" fmla="*/ 6062870 h 6511593"/>
              <a:gd name="connsiteX37" fmla="*/ 3558209 w 8495403"/>
              <a:gd name="connsiteY37" fmla="*/ 6102626 h 6511593"/>
              <a:gd name="connsiteX38" fmla="*/ 3776870 w 8495403"/>
              <a:gd name="connsiteY38" fmla="*/ 6122504 h 6511593"/>
              <a:gd name="connsiteX39" fmla="*/ 3856383 w 8495403"/>
              <a:gd name="connsiteY39" fmla="*/ 6142383 h 6511593"/>
              <a:gd name="connsiteX40" fmla="*/ 4015409 w 8495403"/>
              <a:gd name="connsiteY40" fmla="*/ 6182139 h 6511593"/>
              <a:gd name="connsiteX41" fmla="*/ 4214191 w 8495403"/>
              <a:gd name="connsiteY41" fmla="*/ 6241774 h 6511593"/>
              <a:gd name="connsiteX42" fmla="*/ 4273826 w 8495403"/>
              <a:gd name="connsiteY42" fmla="*/ 6261652 h 6511593"/>
              <a:gd name="connsiteX43" fmla="*/ 5009322 w 8495403"/>
              <a:gd name="connsiteY43" fmla="*/ 6281531 h 6511593"/>
              <a:gd name="connsiteX44" fmla="*/ 5824331 w 8495403"/>
              <a:gd name="connsiteY44" fmla="*/ 6241774 h 6511593"/>
              <a:gd name="connsiteX45" fmla="*/ 5943600 w 8495403"/>
              <a:gd name="connsiteY45" fmla="*/ 6202017 h 6511593"/>
              <a:gd name="connsiteX46" fmla="*/ 6122504 w 8495403"/>
              <a:gd name="connsiteY46" fmla="*/ 6102626 h 6511593"/>
              <a:gd name="connsiteX47" fmla="*/ 6182139 w 8495403"/>
              <a:gd name="connsiteY47" fmla="*/ 6042991 h 6511593"/>
              <a:gd name="connsiteX48" fmla="*/ 6301409 w 8495403"/>
              <a:gd name="connsiteY48" fmla="*/ 6003235 h 6511593"/>
              <a:gd name="connsiteX49" fmla="*/ 6361044 w 8495403"/>
              <a:gd name="connsiteY49" fmla="*/ 5943600 h 6511593"/>
              <a:gd name="connsiteX50" fmla="*/ 6380922 w 8495403"/>
              <a:gd name="connsiteY50" fmla="*/ 5883965 h 6511593"/>
              <a:gd name="connsiteX51" fmla="*/ 6361044 w 8495403"/>
              <a:gd name="connsiteY51" fmla="*/ 5744817 h 6511593"/>
              <a:gd name="connsiteX52" fmla="*/ 6261652 w 8495403"/>
              <a:gd name="connsiteY52" fmla="*/ 5625548 h 6511593"/>
              <a:gd name="connsiteX53" fmla="*/ 6202018 w 8495403"/>
              <a:gd name="connsiteY53" fmla="*/ 5426765 h 6511593"/>
              <a:gd name="connsiteX54" fmla="*/ 6042991 w 8495403"/>
              <a:gd name="connsiteY54" fmla="*/ 5247861 h 6511593"/>
              <a:gd name="connsiteX55" fmla="*/ 6003235 w 8495403"/>
              <a:gd name="connsiteY55" fmla="*/ 5168348 h 6511593"/>
              <a:gd name="connsiteX56" fmla="*/ 5983357 w 8495403"/>
              <a:gd name="connsiteY56" fmla="*/ 5108713 h 6511593"/>
              <a:gd name="connsiteX57" fmla="*/ 5903844 w 8495403"/>
              <a:gd name="connsiteY57" fmla="*/ 4989444 h 6511593"/>
              <a:gd name="connsiteX58" fmla="*/ 5784574 w 8495403"/>
              <a:gd name="connsiteY58" fmla="*/ 4929809 h 6511593"/>
              <a:gd name="connsiteX59" fmla="*/ 5724939 w 8495403"/>
              <a:gd name="connsiteY59" fmla="*/ 4909931 h 6511593"/>
              <a:gd name="connsiteX60" fmla="*/ 5585791 w 8495403"/>
              <a:gd name="connsiteY60" fmla="*/ 4830417 h 6511593"/>
              <a:gd name="connsiteX61" fmla="*/ 5526157 w 8495403"/>
              <a:gd name="connsiteY61" fmla="*/ 4810539 h 6511593"/>
              <a:gd name="connsiteX62" fmla="*/ 5406887 w 8495403"/>
              <a:gd name="connsiteY62" fmla="*/ 4711148 h 6511593"/>
              <a:gd name="connsiteX63" fmla="*/ 5347252 w 8495403"/>
              <a:gd name="connsiteY63" fmla="*/ 4691270 h 6511593"/>
              <a:gd name="connsiteX64" fmla="*/ 5227983 w 8495403"/>
              <a:gd name="connsiteY64" fmla="*/ 4631635 h 6511593"/>
              <a:gd name="connsiteX65" fmla="*/ 5168348 w 8495403"/>
              <a:gd name="connsiteY65" fmla="*/ 4591878 h 6511593"/>
              <a:gd name="connsiteX66" fmla="*/ 5049078 w 8495403"/>
              <a:gd name="connsiteY66" fmla="*/ 4552122 h 6511593"/>
              <a:gd name="connsiteX67" fmla="*/ 4989444 w 8495403"/>
              <a:gd name="connsiteY67" fmla="*/ 4532244 h 6511593"/>
              <a:gd name="connsiteX68" fmla="*/ 4750904 w 8495403"/>
              <a:gd name="connsiteY68" fmla="*/ 4492487 h 6511593"/>
              <a:gd name="connsiteX69" fmla="*/ 4810539 w 8495403"/>
              <a:gd name="connsiteY69" fmla="*/ 4114800 h 6511593"/>
              <a:gd name="connsiteX70" fmla="*/ 4870174 w 8495403"/>
              <a:gd name="connsiteY70" fmla="*/ 4094922 h 6511593"/>
              <a:gd name="connsiteX71" fmla="*/ 4909931 w 8495403"/>
              <a:gd name="connsiteY71" fmla="*/ 4035287 h 6511593"/>
              <a:gd name="connsiteX72" fmla="*/ 4969565 w 8495403"/>
              <a:gd name="connsiteY72" fmla="*/ 3995531 h 6511593"/>
              <a:gd name="connsiteX73" fmla="*/ 4989444 w 8495403"/>
              <a:gd name="connsiteY73" fmla="*/ 3935896 h 6511593"/>
              <a:gd name="connsiteX74" fmla="*/ 5049078 w 8495403"/>
              <a:gd name="connsiteY74" fmla="*/ 3876261 h 6511593"/>
              <a:gd name="connsiteX75" fmla="*/ 5088835 w 8495403"/>
              <a:gd name="connsiteY75" fmla="*/ 3796748 h 6511593"/>
              <a:gd name="connsiteX76" fmla="*/ 5188226 w 8495403"/>
              <a:gd name="connsiteY76" fmla="*/ 3657600 h 6511593"/>
              <a:gd name="connsiteX77" fmla="*/ 5227983 w 8495403"/>
              <a:gd name="connsiteY77" fmla="*/ 3597965 h 6511593"/>
              <a:gd name="connsiteX78" fmla="*/ 5287618 w 8495403"/>
              <a:gd name="connsiteY78" fmla="*/ 3478696 h 6511593"/>
              <a:gd name="connsiteX79" fmla="*/ 5327374 w 8495403"/>
              <a:gd name="connsiteY79" fmla="*/ 3359426 h 6511593"/>
              <a:gd name="connsiteX80" fmla="*/ 5387009 w 8495403"/>
              <a:gd name="connsiteY80" fmla="*/ 3240157 h 6511593"/>
              <a:gd name="connsiteX81" fmla="*/ 5446644 w 8495403"/>
              <a:gd name="connsiteY81" fmla="*/ 3220278 h 6511593"/>
              <a:gd name="connsiteX82" fmla="*/ 5625548 w 8495403"/>
              <a:gd name="connsiteY82" fmla="*/ 3200400 h 6511593"/>
              <a:gd name="connsiteX83" fmla="*/ 5705061 w 8495403"/>
              <a:gd name="connsiteY83" fmla="*/ 3001617 h 6511593"/>
              <a:gd name="connsiteX84" fmla="*/ 5724939 w 8495403"/>
              <a:gd name="connsiteY84" fmla="*/ 2286000 h 6511593"/>
              <a:gd name="connsiteX85" fmla="*/ 5804452 w 8495403"/>
              <a:gd name="connsiteY85" fmla="*/ 2166731 h 6511593"/>
              <a:gd name="connsiteX86" fmla="*/ 5844209 w 8495403"/>
              <a:gd name="connsiteY86" fmla="*/ 2087217 h 6511593"/>
              <a:gd name="connsiteX87" fmla="*/ 5864087 w 8495403"/>
              <a:gd name="connsiteY87" fmla="*/ 2007704 h 6511593"/>
              <a:gd name="connsiteX88" fmla="*/ 5864087 w 8495403"/>
              <a:gd name="connsiteY88" fmla="*/ 1669774 h 6511593"/>
              <a:gd name="connsiteX89" fmla="*/ 5804452 w 8495403"/>
              <a:gd name="connsiteY89" fmla="*/ 1630017 h 6511593"/>
              <a:gd name="connsiteX90" fmla="*/ 5724939 w 8495403"/>
              <a:gd name="connsiteY90" fmla="*/ 1510748 h 6511593"/>
              <a:gd name="connsiteX91" fmla="*/ 5685183 w 8495403"/>
              <a:gd name="connsiteY91" fmla="*/ 1451113 h 6511593"/>
              <a:gd name="connsiteX92" fmla="*/ 5625548 w 8495403"/>
              <a:gd name="connsiteY92" fmla="*/ 1391478 h 6511593"/>
              <a:gd name="connsiteX93" fmla="*/ 5565913 w 8495403"/>
              <a:gd name="connsiteY93" fmla="*/ 1272209 h 6511593"/>
              <a:gd name="connsiteX94" fmla="*/ 5506278 w 8495403"/>
              <a:gd name="connsiteY94" fmla="*/ 1212574 h 6511593"/>
              <a:gd name="connsiteX95" fmla="*/ 5387009 w 8495403"/>
              <a:gd name="connsiteY95" fmla="*/ 1172817 h 6511593"/>
              <a:gd name="connsiteX96" fmla="*/ 5208104 w 8495403"/>
              <a:gd name="connsiteY96" fmla="*/ 1113183 h 6511593"/>
              <a:gd name="connsiteX97" fmla="*/ 4949687 w 8495403"/>
              <a:gd name="connsiteY97" fmla="*/ 1053548 h 6511593"/>
              <a:gd name="connsiteX98" fmla="*/ 4890052 w 8495403"/>
              <a:gd name="connsiteY98" fmla="*/ 993913 h 6511593"/>
              <a:gd name="connsiteX99" fmla="*/ 4850296 w 8495403"/>
              <a:gd name="connsiteY99" fmla="*/ 854765 h 6511593"/>
              <a:gd name="connsiteX100" fmla="*/ 4810539 w 8495403"/>
              <a:gd name="connsiteY100" fmla="*/ 735496 h 6511593"/>
              <a:gd name="connsiteX101" fmla="*/ 4790661 w 8495403"/>
              <a:gd name="connsiteY101" fmla="*/ 675861 h 6511593"/>
              <a:gd name="connsiteX102" fmla="*/ 4770783 w 8495403"/>
              <a:gd name="connsiteY102" fmla="*/ 616226 h 6511593"/>
              <a:gd name="connsiteX103" fmla="*/ 4691270 w 8495403"/>
              <a:gd name="connsiteY103" fmla="*/ 496957 h 6511593"/>
              <a:gd name="connsiteX104" fmla="*/ 4750904 w 8495403"/>
              <a:gd name="connsiteY104" fmla="*/ 139148 h 6511593"/>
              <a:gd name="connsiteX105" fmla="*/ 4770783 w 8495403"/>
              <a:gd name="connsiteY105" fmla="*/ 79513 h 6511593"/>
              <a:gd name="connsiteX106" fmla="*/ 4830418 w 8495403"/>
              <a:gd name="connsiteY106" fmla="*/ 59635 h 6511593"/>
              <a:gd name="connsiteX107" fmla="*/ 4989444 w 8495403"/>
              <a:gd name="connsiteY107" fmla="*/ 0 h 6511593"/>
              <a:gd name="connsiteX108" fmla="*/ 5585791 w 8495403"/>
              <a:gd name="connsiteY108" fmla="*/ 19878 h 6511593"/>
              <a:gd name="connsiteX109" fmla="*/ 5685183 w 8495403"/>
              <a:gd name="connsiteY109" fmla="*/ 39757 h 6511593"/>
              <a:gd name="connsiteX110" fmla="*/ 5744818 w 8495403"/>
              <a:gd name="connsiteY110" fmla="*/ 79513 h 6511593"/>
              <a:gd name="connsiteX111" fmla="*/ 5883965 w 8495403"/>
              <a:gd name="connsiteY111" fmla="*/ 119270 h 6511593"/>
              <a:gd name="connsiteX112" fmla="*/ 6023113 w 8495403"/>
              <a:gd name="connsiteY112" fmla="*/ 198783 h 6511593"/>
              <a:gd name="connsiteX113" fmla="*/ 6122504 w 8495403"/>
              <a:gd name="connsiteY113" fmla="*/ 238539 h 6511593"/>
              <a:gd name="connsiteX114" fmla="*/ 6182139 w 8495403"/>
              <a:gd name="connsiteY114" fmla="*/ 278296 h 6511593"/>
              <a:gd name="connsiteX115" fmla="*/ 6380922 w 8495403"/>
              <a:gd name="connsiteY115" fmla="*/ 417444 h 6511593"/>
              <a:gd name="connsiteX116" fmla="*/ 6460435 w 8495403"/>
              <a:gd name="connsiteY116" fmla="*/ 457200 h 6511593"/>
              <a:gd name="connsiteX117" fmla="*/ 6718852 w 8495403"/>
              <a:gd name="connsiteY117" fmla="*/ 616226 h 6511593"/>
              <a:gd name="connsiteX118" fmla="*/ 6897757 w 8495403"/>
              <a:gd name="connsiteY118" fmla="*/ 715617 h 6511593"/>
              <a:gd name="connsiteX119" fmla="*/ 7017026 w 8495403"/>
              <a:gd name="connsiteY119" fmla="*/ 795131 h 6511593"/>
              <a:gd name="connsiteX120" fmla="*/ 7116418 w 8495403"/>
              <a:gd name="connsiteY120" fmla="*/ 854765 h 6511593"/>
              <a:gd name="connsiteX121" fmla="*/ 7176052 w 8495403"/>
              <a:gd name="connsiteY121" fmla="*/ 894522 h 6511593"/>
              <a:gd name="connsiteX122" fmla="*/ 7255565 w 8495403"/>
              <a:gd name="connsiteY122" fmla="*/ 934278 h 6511593"/>
              <a:gd name="connsiteX123" fmla="*/ 7295322 w 8495403"/>
              <a:gd name="connsiteY123" fmla="*/ 993913 h 6511593"/>
              <a:gd name="connsiteX124" fmla="*/ 7414591 w 8495403"/>
              <a:gd name="connsiteY124" fmla="*/ 1093304 h 6511593"/>
              <a:gd name="connsiteX125" fmla="*/ 7454348 w 8495403"/>
              <a:gd name="connsiteY125" fmla="*/ 1152939 h 6511593"/>
              <a:gd name="connsiteX126" fmla="*/ 7513983 w 8495403"/>
              <a:gd name="connsiteY126" fmla="*/ 1232452 h 6511593"/>
              <a:gd name="connsiteX127" fmla="*/ 7673009 w 8495403"/>
              <a:gd name="connsiteY127" fmla="*/ 1371600 h 6511593"/>
              <a:gd name="connsiteX128" fmla="*/ 7732644 w 8495403"/>
              <a:gd name="connsiteY128" fmla="*/ 1490870 h 6511593"/>
              <a:gd name="connsiteX129" fmla="*/ 7891670 w 8495403"/>
              <a:gd name="connsiteY129" fmla="*/ 1709531 h 6511593"/>
              <a:gd name="connsiteX130" fmla="*/ 7971183 w 8495403"/>
              <a:gd name="connsiteY130" fmla="*/ 1808922 h 6511593"/>
              <a:gd name="connsiteX131" fmla="*/ 8030818 w 8495403"/>
              <a:gd name="connsiteY131" fmla="*/ 1908313 h 6511593"/>
              <a:gd name="connsiteX132" fmla="*/ 8050696 w 8495403"/>
              <a:gd name="connsiteY132" fmla="*/ 1967948 h 6511593"/>
              <a:gd name="connsiteX133" fmla="*/ 8189844 w 8495403"/>
              <a:gd name="connsiteY133" fmla="*/ 2226365 h 6511593"/>
              <a:gd name="connsiteX134" fmla="*/ 8269357 w 8495403"/>
              <a:gd name="connsiteY134" fmla="*/ 2425148 h 6511593"/>
              <a:gd name="connsiteX135" fmla="*/ 8309113 w 8495403"/>
              <a:gd name="connsiteY135" fmla="*/ 2524539 h 6511593"/>
              <a:gd name="connsiteX136" fmla="*/ 8348870 w 8495403"/>
              <a:gd name="connsiteY136" fmla="*/ 2643809 h 6511593"/>
              <a:gd name="connsiteX137" fmla="*/ 8428383 w 8495403"/>
              <a:gd name="connsiteY137" fmla="*/ 3260035 h 6511593"/>
              <a:gd name="connsiteX138" fmla="*/ 8448261 w 8495403"/>
              <a:gd name="connsiteY138" fmla="*/ 3419061 h 6511593"/>
              <a:gd name="connsiteX139" fmla="*/ 8488018 w 8495403"/>
              <a:gd name="connsiteY139" fmla="*/ 3657600 h 6511593"/>
              <a:gd name="connsiteX140" fmla="*/ 8448261 w 8495403"/>
              <a:gd name="connsiteY140" fmla="*/ 4651513 h 6511593"/>
              <a:gd name="connsiteX141" fmla="*/ 8348870 w 8495403"/>
              <a:gd name="connsiteY141" fmla="*/ 4830417 h 6511593"/>
              <a:gd name="connsiteX142" fmla="*/ 8309113 w 8495403"/>
              <a:gd name="connsiteY142" fmla="*/ 4890052 h 6511593"/>
              <a:gd name="connsiteX143" fmla="*/ 8269357 w 8495403"/>
              <a:gd name="connsiteY143" fmla="*/ 4949687 h 6511593"/>
              <a:gd name="connsiteX144" fmla="*/ 8209722 w 8495403"/>
              <a:gd name="connsiteY144" fmla="*/ 5049078 h 6511593"/>
              <a:gd name="connsiteX145" fmla="*/ 8090452 w 8495403"/>
              <a:gd name="connsiteY145" fmla="*/ 5128591 h 6511593"/>
              <a:gd name="connsiteX146" fmla="*/ 7951304 w 8495403"/>
              <a:gd name="connsiteY146" fmla="*/ 5267739 h 6511593"/>
              <a:gd name="connsiteX147" fmla="*/ 7832035 w 8495403"/>
              <a:gd name="connsiteY147" fmla="*/ 5347252 h 6511593"/>
              <a:gd name="connsiteX148" fmla="*/ 7673009 w 8495403"/>
              <a:gd name="connsiteY148" fmla="*/ 5446644 h 6511593"/>
              <a:gd name="connsiteX149" fmla="*/ 7513983 w 8495403"/>
              <a:gd name="connsiteY149" fmla="*/ 5506278 h 6511593"/>
              <a:gd name="connsiteX150" fmla="*/ 7394713 w 8495403"/>
              <a:gd name="connsiteY150" fmla="*/ 5565913 h 6511593"/>
              <a:gd name="connsiteX151" fmla="*/ 7315200 w 8495403"/>
              <a:gd name="connsiteY151" fmla="*/ 5605670 h 6511593"/>
              <a:gd name="connsiteX152" fmla="*/ 7235687 w 8495403"/>
              <a:gd name="connsiteY152" fmla="*/ 5625548 h 6511593"/>
              <a:gd name="connsiteX153" fmla="*/ 7156174 w 8495403"/>
              <a:gd name="connsiteY153" fmla="*/ 5665304 h 6511593"/>
              <a:gd name="connsiteX154" fmla="*/ 7017026 w 8495403"/>
              <a:gd name="connsiteY154" fmla="*/ 5744817 h 6511593"/>
              <a:gd name="connsiteX155" fmla="*/ 6917635 w 8495403"/>
              <a:gd name="connsiteY155" fmla="*/ 5764696 h 6511593"/>
              <a:gd name="connsiteX156" fmla="*/ 6778487 w 8495403"/>
              <a:gd name="connsiteY156" fmla="*/ 5824331 h 6511593"/>
              <a:gd name="connsiteX157" fmla="*/ 6679096 w 8495403"/>
              <a:gd name="connsiteY157" fmla="*/ 5864087 h 6511593"/>
              <a:gd name="connsiteX158" fmla="*/ 6579704 w 8495403"/>
              <a:gd name="connsiteY158" fmla="*/ 5883965 h 6511593"/>
              <a:gd name="connsiteX159" fmla="*/ 6440557 w 8495403"/>
              <a:gd name="connsiteY159" fmla="*/ 5943600 h 6511593"/>
              <a:gd name="connsiteX160" fmla="*/ 6321287 w 8495403"/>
              <a:gd name="connsiteY160" fmla="*/ 5963478 h 6511593"/>
              <a:gd name="connsiteX161" fmla="*/ 6142383 w 8495403"/>
              <a:gd name="connsiteY161" fmla="*/ 6023113 h 6511593"/>
              <a:gd name="connsiteX162" fmla="*/ 6062870 w 8495403"/>
              <a:gd name="connsiteY162" fmla="*/ 6062870 h 6511593"/>
              <a:gd name="connsiteX163" fmla="*/ 6003235 w 8495403"/>
              <a:gd name="connsiteY163" fmla="*/ 6082748 h 6511593"/>
              <a:gd name="connsiteX164" fmla="*/ 5923722 w 8495403"/>
              <a:gd name="connsiteY164" fmla="*/ 6102626 h 6511593"/>
              <a:gd name="connsiteX165" fmla="*/ 5804452 w 8495403"/>
              <a:gd name="connsiteY165" fmla="*/ 6142383 h 6511593"/>
              <a:gd name="connsiteX166" fmla="*/ 5645426 w 8495403"/>
              <a:gd name="connsiteY166" fmla="*/ 6182139 h 6511593"/>
              <a:gd name="connsiteX167" fmla="*/ 5526157 w 8495403"/>
              <a:gd name="connsiteY167" fmla="*/ 6221896 h 6511593"/>
              <a:gd name="connsiteX168" fmla="*/ 5446644 w 8495403"/>
              <a:gd name="connsiteY168" fmla="*/ 6241774 h 6511593"/>
              <a:gd name="connsiteX169" fmla="*/ 5307496 w 8495403"/>
              <a:gd name="connsiteY169" fmla="*/ 6281531 h 6511593"/>
              <a:gd name="connsiteX170" fmla="*/ 5108713 w 8495403"/>
              <a:gd name="connsiteY170" fmla="*/ 6341165 h 6511593"/>
              <a:gd name="connsiteX171" fmla="*/ 5049078 w 8495403"/>
              <a:gd name="connsiteY171" fmla="*/ 6361044 h 6511593"/>
              <a:gd name="connsiteX172" fmla="*/ 4969565 w 8495403"/>
              <a:gd name="connsiteY172" fmla="*/ 6380922 h 6511593"/>
              <a:gd name="connsiteX173" fmla="*/ 4909931 w 8495403"/>
              <a:gd name="connsiteY173" fmla="*/ 6400800 h 6511593"/>
              <a:gd name="connsiteX174" fmla="*/ 4830418 w 8495403"/>
              <a:gd name="connsiteY174" fmla="*/ 6420678 h 6511593"/>
              <a:gd name="connsiteX175" fmla="*/ 4770783 w 8495403"/>
              <a:gd name="connsiteY175" fmla="*/ 6440557 h 6511593"/>
              <a:gd name="connsiteX176" fmla="*/ 4631635 w 8495403"/>
              <a:gd name="connsiteY176" fmla="*/ 6460435 h 6511593"/>
              <a:gd name="connsiteX177" fmla="*/ 4572000 w 8495403"/>
              <a:gd name="connsiteY177" fmla="*/ 6480313 h 6511593"/>
              <a:gd name="connsiteX178" fmla="*/ 3279913 w 8495403"/>
              <a:gd name="connsiteY178" fmla="*/ 6480313 h 6511593"/>
              <a:gd name="connsiteX179" fmla="*/ 3061252 w 8495403"/>
              <a:gd name="connsiteY179" fmla="*/ 6460435 h 6511593"/>
              <a:gd name="connsiteX180" fmla="*/ 2922104 w 8495403"/>
              <a:gd name="connsiteY180" fmla="*/ 6420678 h 6511593"/>
              <a:gd name="connsiteX181" fmla="*/ 2643809 w 8495403"/>
              <a:gd name="connsiteY181" fmla="*/ 6400800 h 6511593"/>
              <a:gd name="connsiteX182" fmla="*/ 2385391 w 8495403"/>
              <a:gd name="connsiteY182" fmla="*/ 6361044 h 6511593"/>
              <a:gd name="connsiteX183" fmla="*/ 2305878 w 8495403"/>
              <a:gd name="connsiteY183" fmla="*/ 6341165 h 6511593"/>
              <a:gd name="connsiteX184" fmla="*/ 2067339 w 8495403"/>
              <a:gd name="connsiteY184" fmla="*/ 6321287 h 6511593"/>
              <a:gd name="connsiteX185" fmla="*/ 1848678 w 8495403"/>
              <a:gd name="connsiteY185" fmla="*/ 6261652 h 6511593"/>
              <a:gd name="connsiteX186" fmla="*/ 1769165 w 8495403"/>
              <a:gd name="connsiteY186" fmla="*/ 6221896 h 6511593"/>
              <a:gd name="connsiteX187" fmla="*/ 1630018 w 8495403"/>
              <a:gd name="connsiteY187" fmla="*/ 6162261 h 6511593"/>
              <a:gd name="connsiteX188" fmla="*/ 1490870 w 8495403"/>
              <a:gd name="connsiteY188" fmla="*/ 6082748 h 6511593"/>
              <a:gd name="connsiteX189" fmla="*/ 1391478 w 8495403"/>
              <a:gd name="connsiteY189" fmla="*/ 5983357 h 6511593"/>
              <a:gd name="connsiteX190" fmla="*/ 1351722 w 8495403"/>
              <a:gd name="connsiteY190" fmla="*/ 5923722 h 6511593"/>
              <a:gd name="connsiteX191" fmla="*/ 1272209 w 8495403"/>
              <a:gd name="connsiteY191" fmla="*/ 5824331 h 6511593"/>
              <a:gd name="connsiteX192" fmla="*/ 1192696 w 8495403"/>
              <a:gd name="connsiteY192" fmla="*/ 5724939 h 6511593"/>
              <a:gd name="connsiteX193" fmla="*/ 1133061 w 8495403"/>
              <a:gd name="connsiteY193" fmla="*/ 5645426 h 6511593"/>
              <a:gd name="connsiteX194" fmla="*/ 1073426 w 8495403"/>
              <a:gd name="connsiteY194" fmla="*/ 5585791 h 6511593"/>
              <a:gd name="connsiteX195" fmla="*/ 993913 w 8495403"/>
              <a:gd name="connsiteY195" fmla="*/ 5466522 h 6511593"/>
              <a:gd name="connsiteX196" fmla="*/ 834887 w 8495403"/>
              <a:gd name="connsiteY196" fmla="*/ 5267739 h 6511593"/>
              <a:gd name="connsiteX197" fmla="*/ 775252 w 8495403"/>
              <a:gd name="connsiteY197" fmla="*/ 5188226 h 6511593"/>
              <a:gd name="connsiteX198" fmla="*/ 735496 w 8495403"/>
              <a:gd name="connsiteY198" fmla="*/ 5128591 h 6511593"/>
              <a:gd name="connsiteX199" fmla="*/ 675861 w 8495403"/>
              <a:gd name="connsiteY199" fmla="*/ 5068957 h 6511593"/>
              <a:gd name="connsiteX200" fmla="*/ 636104 w 8495403"/>
              <a:gd name="connsiteY200" fmla="*/ 4989444 h 6511593"/>
              <a:gd name="connsiteX201" fmla="*/ 477078 w 8495403"/>
              <a:gd name="connsiteY201" fmla="*/ 4810539 h 6511593"/>
              <a:gd name="connsiteX202" fmla="*/ 457200 w 8495403"/>
              <a:gd name="connsiteY202" fmla="*/ 4750904 h 6511593"/>
              <a:gd name="connsiteX203" fmla="*/ 318052 w 8495403"/>
              <a:gd name="connsiteY203" fmla="*/ 4552122 h 6511593"/>
              <a:gd name="connsiteX204" fmla="*/ 258418 w 8495403"/>
              <a:gd name="connsiteY204" fmla="*/ 4412974 h 6511593"/>
              <a:gd name="connsiteX205" fmla="*/ 218661 w 8495403"/>
              <a:gd name="connsiteY205" fmla="*/ 4313583 h 6511593"/>
              <a:gd name="connsiteX206" fmla="*/ 178904 w 8495403"/>
              <a:gd name="connsiteY206" fmla="*/ 4253948 h 6511593"/>
              <a:gd name="connsiteX207" fmla="*/ 119270 w 8495403"/>
              <a:gd name="connsiteY207" fmla="*/ 4114800 h 6511593"/>
              <a:gd name="connsiteX208" fmla="*/ 59635 w 8495403"/>
              <a:gd name="connsiteY208" fmla="*/ 3916017 h 6511593"/>
              <a:gd name="connsiteX209" fmla="*/ 39757 w 8495403"/>
              <a:gd name="connsiteY209" fmla="*/ 3796748 h 6511593"/>
              <a:gd name="connsiteX210" fmla="*/ 0 w 8495403"/>
              <a:gd name="connsiteY210" fmla="*/ 3538331 h 6511593"/>
              <a:gd name="connsiteX211" fmla="*/ 19878 w 8495403"/>
              <a:gd name="connsiteY211" fmla="*/ 2623931 h 6511593"/>
              <a:gd name="connsiteX212" fmla="*/ 59635 w 8495403"/>
              <a:gd name="connsiteY212" fmla="*/ 2484783 h 6511593"/>
              <a:gd name="connsiteX213" fmla="*/ 79513 w 8495403"/>
              <a:gd name="connsiteY213" fmla="*/ 2405270 h 6511593"/>
              <a:gd name="connsiteX214" fmla="*/ 139148 w 8495403"/>
              <a:gd name="connsiteY214" fmla="*/ 2305878 h 6511593"/>
              <a:gd name="connsiteX215" fmla="*/ 178904 w 8495403"/>
              <a:gd name="connsiteY215" fmla="*/ 2226365 h 6511593"/>
              <a:gd name="connsiteX216" fmla="*/ 278296 w 8495403"/>
              <a:gd name="connsiteY216" fmla="*/ 2087217 h 6511593"/>
              <a:gd name="connsiteX217" fmla="*/ 377687 w 8495403"/>
              <a:gd name="connsiteY217" fmla="*/ 1948070 h 6511593"/>
              <a:gd name="connsiteX218" fmla="*/ 397565 w 8495403"/>
              <a:gd name="connsiteY218" fmla="*/ 1888435 h 6511593"/>
              <a:gd name="connsiteX219" fmla="*/ 457200 w 8495403"/>
              <a:gd name="connsiteY219" fmla="*/ 1808922 h 6511593"/>
              <a:gd name="connsiteX220" fmla="*/ 496957 w 8495403"/>
              <a:gd name="connsiteY220" fmla="*/ 1749287 h 6511593"/>
              <a:gd name="connsiteX221" fmla="*/ 536713 w 8495403"/>
              <a:gd name="connsiteY221" fmla="*/ 1669774 h 6511593"/>
              <a:gd name="connsiteX222" fmla="*/ 616226 w 8495403"/>
              <a:gd name="connsiteY222" fmla="*/ 1550504 h 6511593"/>
              <a:gd name="connsiteX223" fmla="*/ 655983 w 8495403"/>
              <a:gd name="connsiteY223" fmla="*/ 1470991 h 6511593"/>
              <a:gd name="connsiteX224" fmla="*/ 695739 w 8495403"/>
              <a:gd name="connsiteY224" fmla="*/ 1411357 h 6511593"/>
              <a:gd name="connsiteX225" fmla="*/ 834887 w 8495403"/>
              <a:gd name="connsiteY225" fmla="*/ 1212574 h 6511593"/>
              <a:gd name="connsiteX226" fmla="*/ 894522 w 8495403"/>
              <a:gd name="connsiteY226" fmla="*/ 1192696 h 6511593"/>
              <a:gd name="connsiteX227" fmla="*/ 974035 w 8495403"/>
              <a:gd name="connsiteY227" fmla="*/ 1152939 h 6511593"/>
              <a:gd name="connsiteX228" fmla="*/ 1172818 w 8495403"/>
              <a:gd name="connsiteY228" fmla="*/ 1013791 h 6511593"/>
              <a:gd name="connsiteX229" fmla="*/ 1331844 w 8495403"/>
              <a:gd name="connsiteY229" fmla="*/ 934278 h 6511593"/>
              <a:gd name="connsiteX230" fmla="*/ 1431235 w 8495403"/>
              <a:gd name="connsiteY230" fmla="*/ 894522 h 6511593"/>
              <a:gd name="connsiteX231" fmla="*/ 1550504 w 8495403"/>
              <a:gd name="connsiteY231" fmla="*/ 815009 h 6511593"/>
              <a:gd name="connsiteX232" fmla="*/ 1610139 w 8495403"/>
              <a:gd name="connsiteY232" fmla="*/ 775252 h 6511593"/>
              <a:gd name="connsiteX233" fmla="*/ 1689652 w 8495403"/>
              <a:gd name="connsiteY233" fmla="*/ 715617 h 6511593"/>
              <a:gd name="connsiteX234" fmla="*/ 1769165 w 8495403"/>
              <a:gd name="connsiteY234" fmla="*/ 675861 h 6511593"/>
              <a:gd name="connsiteX235" fmla="*/ 1868557 w 8495403"/>
              <a:gd name="connsiteY235" fmla="*/ 616226 h 6511593"/>
              <a:gd name="connsiteX236" fmla="*/ 1928191 w 8495403"/>
              <a:gd name="connsiteY236" fmla="*/ 576470 h 6511593"/>
              <a:gd name="connsiteX237" fmla="*/ 2027583 w 8495403"/>
              <a:gd name="connsiteY237" fmla="*/ 536713 h 6511593"/>
              <a:gd name="connsiteX238" fmla="*/ 2107096 w 8495403"/>
              <a:gd name="connsiteY238" fmla="*/ 477078 h 6511593"/>
              <a:gd name="connsiteX239" fmla="*/ 2246244 w 8495403"/>
              <a:gd name="connsiteY239" fmla="*/ 417444 h 6511593"/>
              <a:gd name="connsiteX240" fmla="*/ 2385391 w 8495403"/>
              <a:gd name="connsiteY240" fmla="*/ 377687 h 6511593"/>
              <a:gd name="connsiteX241" fmla="*/ 2504661 w 8495403"/>
              <a:gd name="connsiteY241" fmla="*/ 318052 h 6511593"/>
              <a:gd name="connsiteX242" fmla="*/ 2564296 w 8495403"/>
              <a:gd name="connsiteY242" fmla="*/ 298174 h 6511593"/>
              <a:gd name="connsiteX243" fmla="*/ 2663687 w 8495403"/>
              <a:gd name="connsiteY243" fmla="*/ 258417 h 6511593"/>
              <a:gd name="connsiteX244" fmla="*/ 2842591 w 8495403"/>
              <a:gd name="connsiteY244" fmla="*/ 218661 h 6511593"/>
              <a:gd name="connsiteX245" fmla="*/ 3081131 w 8495403"/>
              <a:gd name="connsiteY245" fmla="*/ 139148 h 6511593"/>
              <a:gd name="connsiteX246" fmla="*/ 3319670 w 8495403"/>
              <a:gd name="connsiteY246" fmla="*/ 99391 h 6511593"/>
              <a:gd name="connsiteX247" fmla="*/ 3538331 w 8495403"/>
              <a:gd name="connsiteY247" fmla="*/ 59635 h 6511593"/>
              <a:gd name="connsiteX248" fmla="*/ 4234070 w 8495403"/>
              <a:gd name="connsiteY248" fmla="*/ 79513 h 6511593"/>
              <a:gd name="connsiteX249" fmla="*/ 4353339 w 8495403"/>
              <a:gd name="connsiteY249" fmla="*/ 119270 h 6511593"/>
              <a:gd name="connsiteX250" fmla="*/ 4532244 w 8495403"/>
              <a:gd name="connsiteY250" fmla="*/ 159026 h 6511593"/>
              <a:gd name="connsiteX251" fmla="*/ 4572000 w 8495403"/>
              <a:gd name="connsiteY251" fmla="*/ 218661 h 6511593"/>
              <a:gd name="connsiteX252" fmla="*/ 4611757 w 8495403"/>
              <a:gd name="connsiteY252" fmla="*/ 337931 h 6511593"/>
              <a:gd name="connsiteX253" fmla="*/ 4591878 w 8495403"/>
              <a:gd name="connsiteY253" fmla="*/ 556591 h 6511593"/>
              <a:gd name="connsiteX254" fmla="*/ 4154557 w 8495403"/>
              <a:gd name="connsiteY254" fmla="*/ 576470 h 6511593"/>
              <a:gd name="connsiteX255" fmla="*/ 4055165 w 8495403"/>
              <a:gd name="connsiteY255" fmla="*/ 596348 h 6511593"/>
              <a:gd name="connsiteX256" fmla="*/ 3935896 w 8495403"/>
              <a:gd name="connsiteY256" fmla="*/ 616226 h 6511593"/>
              <a:gd name="connsiteX257" fmla="*/ 3816626 w 8495403"/>
              <a:gd name="connsiteY257" fmla="*/ 655983 h 6511593"/>
              <a:gd name="connsiteX258" fmla="*/ 3657600 w 8495403"/>
              <a:gd name="connsiteY258" fmla="*/ 695739 h 6511593"/>
              <a:gd name="connsiteX259" fmla="*/ 3518452 w 8495403"/>
              <a:gd name="connsiteY259" fmla="*/ 735496 h 6511593"/>
              <a:gd name="connsiteX260" fmla="*/ 3458818 w 8495403"/>
              <a:gd name="connsiteY260" fmla="*/ 775252 h 6511593"/>
              <a:gd name="connsiteX261" fmla="*/ 3319670 w 8495403"/>
              <a:gd name="connsiteY261" fmla="*/ 834887 h 6511593"/>
              <a:gd name="connsiteX262" fmla="*/ 3140765 w 8495403"/>
              <a:gd name="connsiteY262" fmla="*/ 954157 h 6511593"/>
              <a:gd name="connsiteX263" fmla="*/ 3081131 w 8495403"/>
              <a:gd name="connsiteY263" fmla="*/ 993913 h 6511593"/>
              <a:gd name="connsiteX264" fmla="*/ 3041374 w 8495403"/>
              <a:gd name="connsiteY264" fmla="*/ 1053548 h 6511593"/>
              <a:gd name="connsiteX265" fmla="*/ 2981739 w 8495403"/>
              <a:gd name="connsiteY265" fmla="*/ 1113183 h 6511593"/>
              <a:gd name="connsiteX266" fmla="*/ 2961861 w 8495403"/>
              <a:gd name="connsiteY266" fmla="*/ 1172817 h 6511593"/>
              <a:gd name="connsiteX267" fmla="*/ 2882348 w 8495403"/>
              <a:gd name="connsiteY267" fmla="*/ 1292087 h 6511593"/>
              <a:gd name="connsiteX268" fmla="*/ 2822713 w 8495403"/>
              <a:gd name="connsiteY268" fmla="*/ 1510748 h 6511593"/>
              <a:gd name="connsiteX269" fmla="*/ 2842591 w 8495403"/>
              <a:gd name="connsiteY269" fmla="*/ 2107096 h 6511593"/>
              <a:gd name="connsiteX270" fmla="*/ 2862470 w 8495403"/>
              <a:gd name="connsiteY270" fmla="*/ 2166731 h 6511593"/>
              <a:gd name="connsiteX271" fmla="*/ 2902226 w 8495403"/>
              <a:gd name="connsiteY271" fmla="*/ 2226365 h 6511593"/>
              <a:gd name="connsiteX272" fmla="*/ 2922104 w 8495403"/>
              <a:gd name="connsiteY272" fmla="*/ 2286000 h 6511593"/>
              <a:gd name="connsiteX273" fmla="*/ 2961861 w 8495403"/>
              <a:gd name="connsiteY273" fmla="*/ 2345635 h 6511593"/>
              <a:gd name="connsiteX274" fmla="*/ 2922104 w 8495403"/>
              <a:gd name="connsiteY274" fmla="*/ 2663687 h 6511593"/>
              <a:gd name="connsiteX275" fmla="*/ 2882348 w 8495403"/>
              <a:gd name="connsiteY275" fmla="*/ 2723322 h 6511593"/>
              <a:gd name="connsiteX276" fmla="*/ 2902226 w 8495403"/>
              <a:gd name="connsiteY276" fmla="*/ 2922104 h 6511593"/>
              <a:gd name="connsiteX277" fmla="*/ 3001618 w 8495403"/>
              <a:gd name="connsiteY277" fmla="*/ 3041374 h 6511593"/>
              <a:gd name="connsiteX278" fmla="*/ 3081131 w 8495403"/>
              <a:gd name="connsiteY278" fmla="*/ 3160644 h 6511593"/>
              <a:gd name="connsiteX279" fmla="*/ 3140765 w 8495403"/>
              <a:gd name="connsiteY279" fmla="*/ 3200400 h 6511593"/>
              <a:gd name="connsiteX280" fmla="*/ 3279913 w 8495403"/>
              <a:gd name="connsiteY280" fmla="*/ 3240157 h 6511593"/>
              <a:gd name="connsiteX281" fmla="*/ 3319670 w 8495403"/>
              <a:gd name="connsiteY281" fmla="*/ 3438939 h 651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8495403" h="6511593">
                <a:moveTo>
                  <a:pt x="3240157" y="3160644"/>
                </a:moveTo>
                <a:cubicBezTo>
                  <a:pt x="3273287" y="3253409"/>
                  <a:pt x="3284909" y="3356979"/>
                  <a:pt x="3339548" y="3438939"/>
                </a:cubicBezTo>
                <a:cubicBezTo>
                  <a:pt x="3352800" y="3458817"/>
                  <a:pt x="3362411" y="3481681"/>
                  <a:pt x="3379304" y="3498574"/>
                </a:cubicBezTo>
                <a:cubicBezTo>
                  <a:pt x="3396197" y="3515467"/>
                  <a:pt x="3419061" y="3525079"/>
                  <a:pt x="3438939" y="3538331"/>
                </a:cubicBezTo>
                <a:cubicBezTo>
                  <a:pt x="3476958" y="3652381"/>
                  <a:pt x="3431593" y="3545922"/>
                  <a:pt x="3518452" y="3657600"/>
                </a:cubicBezTo>
                <a:cubicBezTo>
                  <a:pt x="3547787" y="3695317"/>
                  <a:pt x="3582854" y="3731541"/>
                  <a:pt x="3597965" y="3776870"/>
                </a:cubicBezTo>
                <a:cubicBezTo>
                  <a:pt x="3604591" y="3796748"/>
                  <a:pt x="3608473" y="3817763"/>
                  <a:pt x="3617844" y="3836504"/>
                </a:cubicBezTo>
                <a:cubicBezTo>
                  <a:pt x="3636180" y="3873175"/>
                  <a:pt x="3684261" y="3933792"/>
                  <a:pt x="3717235" y="3955774"/>
                </a:cubicBezTo>
                <a:cubicBezTo>
                  <a:pt x="3734669" y="3967397"/>
                  <a:pt x="3756992" y="3969026"/>
                  <a:pt x="3776870" y="3975652"/>
                </a:cubicBezTo>
                <a:cubicBezTo>
                  <a:pt x="3871372" y="4038655"/>
                  <a:pt x="3828950" y="3992745"/>
                  <a:pt x="3876261" y="4134678"/>
                </a:cubicBezTo>
                <a:lnTo>
                  <a:pt x="3896139" y="4194313"/>
                </a:lnTo>
                <a:lnTo>
                  <a:pt x="3916018" y="4253948"/>
                </a:lnTo>
                <a:cubicBezTo>
                  <a:pt x="3909392" y="4359965"/>
                  <a:pt x="3907259" y="4466359"/>
                  <a:pt x="3896139" y="4572000"/>
                </a:cubicBezTo>
                <a:cubicBezTo>
                  <a:pt x="3893945" y="4592838"/>
                  <a:pt x="3893312" y="4619456"/>
                  <a:pt x="3876261" y="4631635"/>
                </a:cubicBezTo>
                <a:cubicBezTo>
                  <a:pt x="3842160" y="4655993"/>
                  <a:pt x="3796748" y="4658139"/>
                  <a:pt x="3756991" y="4671391"/>
                </a:cubicBezTo>
                <a:cubicBezTo>
                  <a:pt x="3756983" y="4671394"/>
                  <a:pt x="3637730" y="4711147"/>
                  <a:pt x="3637722" y="4711148"/>
                </a:cubicBezTo>
                <a:lnTo>
                  <a:pt x="3458818" y="4731026"/>
                </a:lnTo>
                <a:lnTo>
                  <a:pt x="3220278" y="4810539"/>
                </a:lnTo>
                <a:cubicBezTo>
                  <a:pt x="3220274" y="4810540"/>
                  <a:pt x="3101012" y="4850294"/>
                  <a:pt x="3101009" y="4850296"/>
                </a:cubicBezTo>
                <a:cubicBezTo>
                  <a:pt x="2964305" y="4941432"/>
                  <a:pt x="3027069" y="4914699"/>
                  <a:pt x="2922104" y="4949687"/>
                </a:cubicBezTo>
                <a:cubicBezTo>
                  <a:pt x="2908852" y="4969565"/>
                  <a:pt x="2900328" y="4993590"/>
                  <a:pt x="2882348" y="5009322"/>
                </a:cubicBezTo>
                <a:cubicBezTo>
                  <a:pt x="2846389" y="5040786"/>
                  <a:pt x="2763078" y="5088835"/>
                  <a:pt x="2763078" y="5088835"/>
                </a:cubicBezTo>
                <a:cubicBezTo>
                  <a:pt x="2736574" y="5128591"/>
                  <a:pt x="2698675" y="5162775"/>
                  <a:pt x="2683565" y="5208104"/>
                </a:cubicBezTo>
                <a:cubicBezTo>
                  <a:pt x="2676939" y="5227982"/>
                  <a:pt x="2675310" y="5250305"/>
                  <a:pt x="2663687" y="5267739"/>
                </a:cubicBezTo>
                <a:cubicBezTo>
                  <a:pt x="2648093" y="5291130"/>
                  <a:pt x="2622049" y="5305778"/>
                  <a:pt x="2604052" y="5327374"/>
                </a:cubicBezTo>
                <a:cubicBezTo>
                  <a:pt x="2465676" y="5493426"/>
                  <a:pt x="2678886" y="5272419"/>
                  <a:pt x="2504661" y="5446644"/>
                </a:cubicBezTo>
                <a:cubicBezTo>
                  <a:pt x="2520120" y="5693983"/>
                  <a:pt x="2424895" y="5749179"/>
                  <a:pt x="2584174" y="5784574"/>
                </a:cubicBezTo>
                <a:cubicBezTo>
                  <a:pt x="2623519" y="5793317"/>
                  <a:pt x="2663687" y="5797826"/>
                  <a:pt x="2703444" y="5804452"/>
                </a:cubicBezTo>
                <a:cubicBezTo>
                  <a:pt x="2954764" y="5888230"/>
                  <a:pt x="2552928" y="5748467"/>
                  <a:pt x="2822713" y="5864087"/>
                </a:cubicBezTo>
                <a:cubicBezTo>
                  <a:pt x="2847824" y="5874849"/>
                  <a:pt x="2876058" y="5876115"/>
                  <a:pt x="2902226" y="5883965"/>
                </a:cubicBezTo>
                <a:cubicBezTo>
                  <a:pt x="2942366" y="5896007"/>
                  <a:pt x="2981739" y="5910470"/>
                  <a:pt x="3021496" y="5923722"/>
                </a:cubicBezTo>
                <a:lnTo>
                  <a:pt x="3081131" y="5943600"/>
                </a:lnTo>
                <a:cubicBezTo>
                  <a:pt x="3101009" y="5950226"/>
                  <a:pt x="3122024" y="5954107"/>
                  <a:pt x="3140765" y="5963478"/>
                </a:cubicBezTo>
                <a:cubicBezTo>
                  <a:pt x="3167269" y="5976730"/>
                  <a:pt x="3192532" y="5992830"/>
                  <a:pt x="3220278" y="6003235"/>
                </a:cubicBezTo>
                <a:cubicBezTo>
                  <a:pt x="3245859" y="6012828"/>
                  <a:pt x="3273522" y="6015608"/>
                  <a:pt x="3299791" y="6023113"/>
                </a:cubicBezTo>
                <a:cubicBezTo>
                  <a:pt x="3319938" y="6028869"/>
                  <a:pt x="3339279" y="6037235"/>
                  <a:pt x="3359426" y="6042991"/>
                </a:cubicBezTo>
                <a:cubicBezTo>
                  <a:pt x="3385695" y="6050496"/>
                  <a:pt x="3412771" y="6055020"/>
                  <a:pt x="3438939" y="6062870"/>
                </a:cubicBezTo>
                <a:cubicBezTo>
                  <a:pt x="3479079" y="6074912"/>
                  <a:pt x="3516474" y="6098832"/>
                  <a:pt x="3558209" y="6102626"/>
                </a:cubicBezTo>
                <a:lnTo>
                  <a:pt x="3776870" y="6122504"/>
                </a:lnTo>
                <a:cubicBezTo>
                  <a:pt x="3803374" y="6129130"/>
                  <a:pt x="3829713" y="6136456"/>
                  <a:pt x="3856383" y="6142383"/>
                </a:cubicBezTo>
                <a:cubicBezTo>
                  <a:pt x="3921000" y="6156743"/>
                  <a:pt x="3958030" y="6157548"/>
                  <a:pt x="4015409" y="6182139"/>
                </a:cubicBezTo>
                <a:cubicBezTo>
                  <a:pt x="4200370" y="6261408"/>
                  <a:pt x="3971302" y="6187799"/>
                  <a:pt x="4214191" y="6241774"/>
                </a:cubicBezTo>
                <a:cubicBezTo>
                  <a:pt x="4234646" y="6246319"/>
                  <a:pt x="4252899" y="6260606"/>
                  <a:pt x="4273826" y="6261652"/>
                </a:cubicBezTo>
                <a:cubicBezTo>
                  <a:pt x="4518775" y="6273900"/>
                  <a:pt x="4764157" y="6274905"/>
                  <a:pt x="5009322" y="6281531"/>
                </a:cubicBezTo>
                <a:cubicBezTo>
                  <a:pt x="5031743" y="6280669"/>
                  <a:pt x="5697305" y="6259921"/>
                  <a:pt x="5824331" y="6241774"/>
                </a:cubicBezTo>
                <a:cubicBezTo>
                  <a:pt x="5865817" y="6235847"/>
                  <a:pt x="5903844" y="6215269"/>
                  <a:pt x="5943600" y="6202017"/>
                </a:cubicBezTo>
                <a:cubicBezTo>
                  <a:pt x="6018591" y="6177020"/>
                  <a:pt x="6054149" y="6170981"/>
                  <a:pt x="6122504" y="6102626"/>
                </a:cubicBezTo>
                <a:cubicBezTo>
                  <a:pt x="6142382" y="6082748"/>
                  <a:pt x="6157564" y="6056643"/>
                  <a:pt x="6182139" y="6042991"/>
                </a:cubicBezTo>
                <a:cubicBezTo>
                  <a:pt x="6218772" y="6022639"/>
                  <a:pt x="6301409" y="6003235"/>
                  <a:pt x="6301409" y="6003235"/>
                </a:cubicBezTo>
                <a:cubicBezTo>
                  <a:pt x="6321287" y="5983357"/>
                  <a:pt x="6345450" y="5966991"/>
                  <a:pt x="6361044" y="5943600"/>
                </a:cubicBezTo>
                <a:cubicBezTo>
                  <a:pt x="6372667" y="5926166"/>
                  <a:pt x="6380922" y="5904919"/>
                  <a:pt x="6380922" y="5883965"/>
                </a:cubicBezTo>
                <a:cubicBezTo>
                  <a:pt x="6380922" y="5837111"/>
                  <a:pt x="6374507" y="5789695"/>
                  <a:pt x="6361044" y="5744817"/>
                </a:cubicBezTo>
                <a:cubicBezTo>
                  <a:pt x="6349184" y="5705283"/>
                  <a:pt x="6287004" y="5650900"/>
                  <a:pt x="6261652" y="5625548"/>
                </a:cubicBezTo>
                <a:cubicBezTo>
                  <a:pt x="6252643" y="5589514"/>
                  <a:pt x="6218149" y="5442896"/>
                  <a:pt x="6202018" y="5426765"/>
                </a:cubicBezTo>
                <a:cubicBezTo>
                  <a:pt x="6121510" y="5346258"/>
                  <a:pt x="6090286" y="5330628"/>
                  <a:pt x="6042991" y="5247861"/>
                </a:cubicBezTo>
                <a:cubicBezTo>
                  <a:pt x="6028289" y="5222133"/>
                  <a:pt x="6014908" y="5195585"/>
                  <a:pt x="6003235" y="5168348"/>
                </a:cubicBezTo>
                <a:cubicBezTo>
                  <a:pt x="5994981" y="5149089"/>
                  <a:pt x="5993533" y="5127030"/>
                  <a:pt x="5983357" y="5108713"/>
                </a:cubicBezTo>
                <a:cubicBezTo>
                  <a:pt x="5960152" y="5066945"/>
                  <a:pt x="5949173" y="5004554"/>
                  <a:pt x="5903844" y="4989444"/>
                </a:cubicBezTo>
                <a:cubicBezTo>
                  <a:pt x="5753943" y="4939475"/>
                  <a:pt x="5938721" y="5006881"/>
                  <a:pt x="5784574" y="4929809"/>
                </a:cubicBezTo>
                <a:cubicBezTo>
                  <a:pt x="5765832" y="4920438"/>
                  <a:pt x="5744817" y="4916557"/>
                  <a:pt x="5724939" y="4909931"/>
                </a:cubicBezTo>
                <a:cubicBezTo>
                  <a:pt x="5665049" y="4870004"/>
                  <a:pt x="5656407" y="4860681"/>
                  <a:pt x="5585791" y="4830417"/>
                </a:cubicBezTo>
                <a:cubicBezTo>
                  <a:pt x="5566532" y="4822163"/>
                  <a:pt x="5544898" y="4819910"/>
                  <a:pt x="5526157" y="4810539"/>
                </a:cubicBezTo>
                <a:cubicBezTo>
                  <a:pt x="5396080" y="4745501"/>
                  <a:pt x="5538780" y="4799076"/>
                  <a:pt x="5406887" y="4711148"/>
                </a:cubicBezTo>
                <a:cubicBezTo>
                  <a:pt x="5389453" y="4699525"/>
                  <a:pt x="5367130" y="4697896"/>
                  <a:pt x="5347252" y="4691270"/>
                </a:cubicBezTo>
                <a:cubicBezTo>
                  <a:pt x="5176355" y="4577336"/>
                  <a:pt x="5392577" y="4713932"/>
                  <a:pt x="5227983" y="4631635"/>
                </a:cubicBezTo>
                <a:cubicBezTo>
                  <a:pt x="5206614" y="4620951"/>
                  <a:pt x="5190180" y="4601581"/>
                  <a:pt x="5168348" y="4591878"/>
                </a:cubicBezTo>
                <a:cubicBezTo>
                  <a:pt x="5130053" y="4574858"/>
                  <a:pt x="5088835" y="4565374"/>
                  <a:pt x="5049078" y="4552122"/>
                </a:cubicBezTo>
                <a:cubicBezTo>
                  <a:pt x="5029200" y="4545496"/>
                  <a:pt x="5010112" y="4535689"/>
                  <a:pt x="4989444" y="4532244"/>
                </a:cubicBezTo>
                <a:lnTo>
                  <a:pt x="4750904" y="4492487"/>
                </a:lnTo>
                <a:cubicBezTo>
                  <a:pt x="4752066" y="4473890"/>
                  <a:pt x="4716406" y="4190107"/>
                  <a:pt x="4810539" y="4114800"/>
                </a:cubicBezTo>
                <a:cubicBezTo>
                  <a:pt x="4826901" y="4101710"/>
                  <a:pt x="4850296" y="4101548"/>
                  <a:pt x="4870174" y="4094922"/>
                </a:cubicBezTo>
                <a:cubicBezTo>
                  <a:pt x="4883426" y="4075044"/>
                  <a:pt x="4893038" y="4052180"/>
                  <a:pt x="4909931" y="4035287"/>
                </a:cubicBezTo>
                <a:cubicBezTo>
                  <a:pt x="4926824" y="4018394"/>
                  <a:pt x="4954641" y="4014186"/>
                  <a:pt x="4969565" y="3995531"/>
                </a:cubicBezTo>
                <a:cubicBezTo>
                  <a:pt x="4982655" y="3979169"/>
                  <a:pt x="4977821" y="3953331"/>
                  <a:pt x="4989444" y="3935896"/>
                </a:cubicBezTo>
                <a:cubicBezTo>
                  <a:pt x="5005038" y="3912505"/>
                  <a:pt x="5032738" y="3899137"/>
                  <a:pt x="5049078" y="3876261"/>
                </a:cubicBezTo>
                <a:cubicBezTo>
                  <a:pt x="5066302" y="3852148"/>
                  <a:pt x="5074133" y="3822477"/>
                  <a:pt x="5088835" y="3796748"/>
                </a:cubicBezTo>
                <a:cubicBezTo>
                  <a:pt x="5115609" y="3749894"/>
                  <a:pt x="5157744" y="3700274"/>
                  <a:pt x="5188226" y="3657600"/>
                </a:cubicBezTo>
                <a:cubicBezTo>
                  <a:pt x="5202112" y="3638159"/>
                  <a:pt x="5214731" y="3617843"/>
                  <a:pt x="5227983" y="3597965"/>
                </a:cubicBezTo>
                <a:cubicBezTo>
                  <a:pt x="5300480" y="3380474"/>
                  <a:pt x="5184856" y="3709911"/>
                  <a:pt x="5287618" y="3478696"/>
                </a:cubicBezTo>
                <a:cubicBezTo>
                  <a:pt x="5304638" y="3440401"/>
                  <a:pt x="5314122" y="3399183"/>
                  <a:pt x="5327374" y="3359426"/>
                </a:cubicBezTo>
                <a:cubicBezTo>
                  <a:pt x="5340469" y="3320139"/>
                  <a:pt x="5351976" y="3268183"/>
                  <a:pt x="5387009" y="3240157"/>
                </a:cubicBezTo>
                <a:cubicBezTo>
                  <a:pt x="5403371" y="3227067"/>
                  <a:pt x="5425975" y="3223723"/>
                  <a:pt x="5446644" y="3220278"/>
                </a:cubicBezTo>
                <a:cubicBezTo>
                  <a:pt x="5505829" y="3210414"/>
                  <a:pt x="5565913" y="3207026"/>
                  <a:pt x="5625548" y="3200400"/>
                </a:cubicBezTo>
                <a:cubicBezTo>
                  <a:pt x="5722929" y="3135480"/>
                  <a:pt x="5697209" y="3174357"/>
                  <a:pt x="5705061" y="3001617"/>
                </a:cubicBezTo>
                <a:cubicBezTo>
                  <a:pt x="5715897" y="2763232"/>
                  <a:pt x="5696730" y="2522958"/>
                  <a:pt x="5724939" y="2286000"/>
                </a:cubicBezTo>
                <a:cubicBezTo>
                  <a:pt x="5730587" y="2238554"/>
                  <a:pt x="5783084" y="2209468"/>
                  <a:pt x="5804452" y="2166731"/>
                </a:cubicBezTo>
                <a:lnTo>
                  <a:pt x="5844209" y="2087217"/>
                </a:lnTo>
                <a:cubicBezTo>
                  <a:pt x="5850835" y="2060713"/>
                  <a:pt x="5858729" y="2034493"/>
                  <a:pt x="5864087" y="2007704"/>
                </a:cubicBezTo>
                <a:cubicBezTo>
                  <a:pt x="5887693" y="1889671"/>
                  <a:pt x="5902692" y="1795240"/>
                  <a:pt x="5864087" y="1669774"/>
                </a:cubicBezTo>
                <a:cubicBezTo>
                  <a:pt x="5857061" y="1646940"/>
                  <a:pt x="5824330" y="1643269"/>
                  <a:pt x="5804452" y="1630017"/>
                </a:cubicBezTo>
                <a:lnTo>
                  <a:pt x="5724939" y="1510748"/>
                </a:lnTo>
                <a:cubicBezTo>
                  <a:pt x="5711687" y="1490870"/>
                  <a:pt x="5702076" y="1468006"/>
                  <a:pt x="5685183" y="1451113"/>
                </a:cubicBezTo>
                <a:lnTo>
                  <a:pt x="5625548" y="1391478"/>
                </a:lnTo>
                <a:cubicBezTo>
                  <a:pt x="5605625" y="1331710"/>
                  <a:pt x="5608730" y="1323589"/>
                  <a:pt x="5565913" y="1272209"/>
                </a:cubicBezTo>
                <a:cubicBezTo>
                  <a:pt x="5547916" y="1250613"/>
                  <a:pt x="5530852" y="1226227"/>
                  <a:pt x="5506278" y="1212574"/>
                </a:cubicBezTo>
                <a:cubicBezTo>
                  <a:pt x="5469645" y="1192222"/>
                  <a:pt x="5421878" y="1196063"/>
                  <a:pt x="5387009" y="1172817"/>
                </a:cubicBezTo>
                <a:cubicBezTo>
                  <a:pt x="5293838" y="1110704"/>
                  <a:pt x="5350940" y="1136989"/>
                  <a:pt x="5208104" y="1113183"/>
                </a:cubicBezTo>
                <a:cubicBezTo>
                  <a:pt x="5044386" y="1058609"/>
                  <a:pt x="5130321" y="1079352"/>
                  <a:pt x="4949687" y="1053548"/>
                </a:cubicBezTo>
                <a:cubicBezTo>
                  <a:pt x="4929809" y="1033670"/>
                  <a:pt x="4905646" y="1017304"/>
                  <a:pt x="4890052" y="993913"/>
                </a:cubicBezTo>
                <a:cubicBezTo>
                  <a:pt x="4877906" y="975694"/>
                  <a:pt x="4853911" y="866813"/>
                  <a:pt x="4850296" y="854765"/>
                </a:cubicBezTo>
                <a:cubicBezTo>
                  <a:pt x="4838254" y="814625"/>
                  <a:pt x="4823791" y="775252"/>
                  <a:pt x="4810539" y="735496"/>
                </a:cubicBezTo>
                <a:lnTo>
                  <a:pt x="4790661" y="675861"/>
                </a:lnTo>
                <a:cubicBezTo>
                  <a:pt x="4784035" y="655983"/>
                  <a:pt x="4782406" y="633660"/>
                  <a:pt x="4770783" y="616226"/>
                </a:cubicBezTo>
                <a:lnTo>
                  <a:pt x="4691270" y="496957"/>
                </a:lnTo>
                <a:cubicBezTo>
                  <a:pt x="4716690" y="166498"/>
                  <a:pt x="4677904" y="333814"/>
                  <a:pt x="4750904" y="139148"/>
                </a:cubicBezTo>
                <a:cubicBezTo>
                  <a:pt x="4758261" y="119528"/>
                  <a:pt x="4755966" y="94329"/>
                  <a:pt x="4770783" y="79513"/>
                </a:cubicBezTo>
                <a:cubicBezTo>
                  <a:pt x="4785600" y="64697"/>
                  <a:pt x="4810799" y="66992"/>
                  <a:pt x="4830418" y="59635"/>
                </a:cubicBezTo>
                <a:cubicBezTo>
                  <a:pt x="5020572" y="-11673"/>
                  <a:pt x="4854084" y="45119"/>
                  <a:pt x="4989444" y="0"/>
                </a:cubicBezTo>
                <a:cubicBezTo>
                  <a:pt x="5188226" y="6626"/>
                  <a:pt x="5387222" y="8531"/>
                  <a:pt x="5585791" y="19878"/>
                </a:cubicBezTo>
                <a:cubicBezTo>
                  <a:pt x="5619523" y="21806"/>
                  <a:pt x="5653547" y="27894"/>
                  <a:pt x="5685183" y="39757"/>
                </a:cubicBezTo>
                <a:cubicBezTo>
                  <a:pt x="5707553" y="48146"/>
                  <a:pt x="5722859" y="70102"/>
                  <a:pt x="5744818" y="79513"/>
                </a:cubicBezTo>
                <a:cubicBezTo>
                  <a:pt x="5834002" y="117734"/>
                  <a:pt x="5806587" y="80580"/>
                  <a:pt x="5883965" y="119270"/>
                </a:cubicBezTo>
                <a:cubicBezTo>
                  <a:pt x="6139754" y="247166"/>
                  <a:pt x="5709514" y="59405"/>
                  <a:pt x="6023113" y="198783"/>
                </a:cubicBezTo>
                <a:cubicBezTo>
                  <a:pt x="6055720" y="213275"/>
                  <a:pt x="6090589" y="222581"/>
                  <a:pt x="6122504" y="238539"/>
                </a:cubicBezTo>
                <a:cubicBezTo>
                  <a:pt x="6143873" y="249223"/>
                  <a:pt x="6162698" y="264410"/>
                  <a:pt x="6182139" y="278296"/>
                </a:cubicBezTo>
                <a:cubicBezTo>
                  <a:pt x="6240313" y="319849"/>
                  <a:pt x="6319990" y="386978"/>
                  <a:pt x="6380922" y="417444"/>
                </a:cubicBezTo>
                <a:cubicBezTo>
                  <a:pt x="6407426" y="430696"/>
                  <a:pt x="6434707" y="442498"/>
                  <a:pt x="6460435" y="457200"/>
                </a:cubicBezTo>
                <a:cubicBezTo>
                  <a:pt x="6654720" y="568220"/>
                  <a:pt x="6272027" y="392811"/>
                  <a:pt x="6718852" y="616226"/>
                </a:cubicBezTo>
                <a:cubicBezTo>
                  <a:pt x="6807388" y="660494"/>
                  <a:pt x="6806248" y="657384"/>
                  <a:pt x="6897757" y="715617"/>
                </a:cubicBezTo>
                <a:cubicBezTo>
                  <a:pt x="6938068" y="741270"/>
                  <a:pt x="6976715" y="769478"/>
                  <a:pt x="7017026" y="795131"/>
                </a:cubicBezTo>
                <a:cubicBezTo>
                  <a:pt x="7049622" y="815874"/>
                  <a:pt x="7083654" y="834288"/>
                  <a:pt x="7116418" y="854765"/>
                </a:cubicBezTo>
                <a:cubicBezTo>
                  <a:pt x="7136677" y="867427"/>
                  <a:pt x="7155309" y="882669"/>
                  <a:pt x="7176052" y="894522"/>
                </a:cubicBezTo>
                <a:cubicBezTo>
                  <a:pt x="7201780" y="909224"/>
                  <a:pt x="7229061" y="921026"/>
                  <a:pt x="7255565" y="934278"/>
                </a:cubicBezTo>
                <a:cubicBezTo>
                  <a:pt x="7268817" y="954156"/>
                  <a:pt x="7278429" y="977020"/>
                  <a:pt x="7295322" y="993913"/>
                </a:cubicBezTo>
                <a:cubicBezTo>
                  <a:pt x="7451685" y="1150276"/>
                  <a:pt x="7251769" y="897918"/>
                  <a:pt x="7414591" y="1093304"/>
                </a:cubicBezTo>
                <a:cubicBezTo>
                  <a:pt x="7429886" y="1111657"/>
                  <a:pt x="7440462" y="1133498"/>
                  <a:pt x="7454348" y="1152939"/>
                </a:cubicBezTo>
                <a:cubicBezTo>
                  <a:pt x="7473605" y="1179898"/>
                  <a:pt x="7492422" y="1207297"/>
                  <a:pt x="7513983" y="1232452"/>
                </a:cubicBezTo>
                <a:cubicBezTo>
                  <a:pt x="7562875" y="1289493"/>
                  <a:pt x="7613157" y="1323718"/>
                  <a:pt x="7673009" y="1371600"/>
                </a:cubicBezTo>
                <a:cubicBezTo>
                  <a:pt x="7692887" y="1411357"/>
                  <a:pt x="7710247" y="1452476"/>
                  <a:pt x="7732644" y="1490870"/>
                </a:cubicBezTo>
                <a:cubicBezTo>
                  <a:pt x="7788129" y="1585987"/>
                  <a:pt x="7824542" y="1625620"/>
                  <a:pt x="7891670" y="1709531"/>
                </a:cubicBezTo>
                <a:cubicBezTo>
                  <a:pt x="7937537" y="1847132"/>
                  <a:pt x="7873095" y="1694487"/>
                  <a:pt x="7971183" y="1808922"/>
                </a:cubicBezTo>
                <a:cubicBezTo>
                  <a:pt x="7996327" y="1838257"/>
                  <a:pt x="8013539" y="1873756"/>
                  <a:pt x="8030818" y="1908313"/>
                </a:cubicBezTo>
                <a:cubicBezTo>
                  <a:pt x="8040189" y="1927054"/>
                  <a:pt x="8041325" y="1949207"/>
                  <a:pt x="8050696" y="1967948"/>
                </a:cubicBezTo>
                <a:cubicBezTo>
                  <a:pt x="8137808" y="2142173"/>
                  <a:pt x="8097676" y="1995945"/>
                  <a:pt x="8189844" y="2226365"/>
                </a:cubicBezTo>
                <a:lnTo>
                  <a:pt x="8269357" y="2425148"/>
                </a:lnTo>
                <a:cubicBezTo>
                  <a:pt x="8282609" y="2458278"/>
                  <a:pt x="8297829" y="2490688"/>
                  <a:pt x="8309113" y="2524539"/>
                </a:cubicBezTo>
                <a:lnTo>
                  <a:pt x="8348870" y="2643809"/>
                </a:lnTo>
                <a:cubicBezTo>
                  <a:pt x="8398135" y="3234992"/>
                  <a:pt x="8326269" y="2443114"/>
                  <a:pt x="8428383" y="3260035"/>
                </a:cubicBezTo>
                <a:cubicBezTo>
                  <a:pt x="8435009" y="3313044"/>
                  <a:pt x="8440336" y="3366231"/>
                  <a:pt x="8448261" y="3419061"/>
                </a:cubicBezTo>
                <a:cubicBezTo>
                  <a:pt x="8460219" y="3498779"/>
                  <a:pt x="8488018" y="3657600"/>
                  <a:pt x="8488018" y="3657600"/>
                </a:cubicBezTo>
                <a:cubicBezTo>
                  <a:pt x="8484262" y="3826610"/>
                  <a:pt x="8524718" y="4345681"/>
                  <a:pt x="8448261" y="4651513"/>
                </a:cubicBezTo>
                <a:cubicBezTo>
                  <a:pt x="8427268" y="4735485"/>
                  <a:pt x="8408093" y="4741583"/>
                  <a:pt x="8348870" y="4830417"/>
                </a:cubicBezTo>
                <a:lnTo>
                  <a:pt x="8309113" y="4890052"/>
                </a:lnTo>
                <a:cubicBezTo>
                  <a:pt x="8295861" y="4909930"/>
                  <a:pt x="8281649" y="4929201"/>
                  <a:pt x="8269357" y="4949687"/>
                </a:cubicBezTo>
                <a:cubicBezTo>
                  <a:pt x="8249479" y="4982817"/>
                  <a:pt x="8237042" y="5021758"/>
                  <a:pt x="8209722" y="5049078"/>
                </a:cubicBezTo>
                <a:cubicBezTo>
                  <a:pt x="8175935" y="5082865"/>
                  <a:pt x="8124239" y="5094804"/>
                  <a:pt x="8090452" y="5128591"/>
                </a:cubicBezTo>
                <a:cubicBezTo>
                  <a:pt x="8044069" y="5174974"/>
                  <a:pt x="8005882" y="5231353"/>
                  <a:pt x="7951304" y="5267739"/>
                </a:cubicBezTo>
                <a:lnTo>
                  <a:pt x="7832035" y="5347252"/>
                </a:lnTo>
                <a:cubicBezTo>
                  <a:pt x="7784728" y="5378790"/>
                  <a:pt x="7720960" y="5422668"/>
                  <a:pt x="7673009" y="5446644"/>
                </a:cubicBezTo>
                <a:cubicBezTo>
                  <a:pt x="7625471" y="5470413"/>
                  <a:pt x="7565596" y="5489074"/>
                  <a:pt x="7513983" y="5506278"/>
                </a:cubicBezTo>
                <a:cubicBezTo>
                  <a:pt x="7399377" y="5582683"/>
                  <a:pt x="7509934" y="5516532"/>
                  <a:pt x="7394713" y="5565913"/>
                </a:cubicBezTo>
                <a:cubicBezTo>
                  <a:pt x="7367476" y="5577586"/>
                  <a:pt x="7342946" y="5595265"/>
                  <a:pt x="7315200" y="5605670"/>
                </a:cubicBezTo>
                <a:cubicBezTo>
                  <a:pt x="7289619" y="5615263"/>
                  <a:pt x="7261268" y="5615955"/>
                  <a:pt x="7235687" y="5625548"/>
                </a:cubicBezTo>
                <a:cubicBezTo>
                  <a:pt x="7207941" y="5635953"/>
                  <a:pt x="7181902" y="5650602"/>
                  <a:pt x="7156174" y="5665304"/>
                </a:cubicBezTo>
                <a:cubicBezTo>
                  <a:pt x="7095096" y="5700206"/>
                  <a:pt x="7089116" y="5720787"/>
                  <a:pt x="7017026" y="5744817"/>
                </a:cubicBezTo>
                <a:cubicBezTo>
                  <a:pt x="6984973" y="5755501"/>
                  <a:pt x="6950765" y="5758070"/>
                  <a:pt x="6917635" y="5764696"/>
                </a:cubicBezTo>
                <a:cubicBezTo>
                  <a:pt x="6778023" y="5834501"/>
                  <a:pt x="6895478" y="5780459"/>
                  <a:pt x="6778487" y="5824331"/>
                </a:cubicBezTo>
                <a:cubicBezTo>
                  <a:pt x="6745077" y="5836860"/>
                  <a:pt x="6713274" y="5853834"/>
                  <a:pt x="6679096" y="5864087"/>
                </a:cubicBezTo>
                <a:cubicBezTo>
                  <a:pt x="6646734" y="5873795"/>
                  <a:pt x="6612482" y="5875770"/>
                  <a:pt x="6579704" y="5883965"/>
                </a:cubicBezTo>
                <a:cubicBezTo>
                  <a:pt x="6360304" y="5938816"/>
                  <a:pt x="6725000" y="5858268"/>
                  <a:pt x="6440557" y="5943600"/>
                </a:cubicBezTo>
                <a:cubicBezTo>
                  <a:pt x="6401952" y="5955181"/>
                  <a:pt x="6361044" y="5956852"/>
                  <a:pt x="6321287" y="5963478"/>
                </a:cubicBezTo>
                <a:cubicBezTo>
                  <a:pt x="6197328" y="6046118"/>
                  <a:pt x="6337159" y="5964680"/>
                  <a:pt x="6142383" y="6023113"/>
                </a:cubicBezTo>
                <a:cubicBezTo>
                  <a:pt x="6114000" y="6031628"/>
                  <a:pt x="6090107" y="6051197"/>
                  <a:pt x="6062870" y="6062870"/>
                </a:cubicBezTo>
                <a:cubicBezTo>
                  <a:pt x="6043611" y="6071124"/>
                  <a:pt x="6023382" y="6076992"/>
                  <a:pt x="6003235" y="6082748"/>
                </a:cubicBezTo>
                <a:cubicBezTo>
                  <a:pt x="5976966" y="6090253"/>
                  <a:pt x="5949890" y="6094776"/>
                  <a:pt x="5923722" y="6102626"/>
                </a:cubicBezTo>
                <a:cubicBezTo>
                  <a:pt x="5883582" y="6114668"/>
                  <a:pt x="5845108" y="6132219"/>
                  <a:pt x="5804452" y="6142383"/>
                </a:cubicBezTo>
                <a:cubicBezTo>
                  <a:pt x="5751443" y="6155635"/>
                  <a:pt x="5697964" y="6167128"/>
                  <a:pt x="5645426" y="6182139"/>
                </a:cubicBezTo>
                <a:cubicBezTo>
                  <a:pt x="5605131" y="6193652"/>
                  <a:pt x="5566813" y="6211732"/>
                  <a:pt x="5526157" y="6221896"/>
                </a:cubicBezTo>
                <a:cubicBezTo>
                  <a:pt x="5499653" y="6228522"/>
                  <a:pt x="5472913" y="6234269"/>
                  <a:pt x="5446644" y="6241774"/>
                </a:cubicBezTo>
                <a:cubicBezTo>
                  <a:pt x="5246980" y="6298820"/>
                  <a:pt x="5556119" y="6219373"/>
                  <a:pt x="5307496" y="6281531"/>
                </a:cubicBezTo>
                <a:cubicBezTo>
                  <a:pt x="5198711" y="6354053"/>
                  <a:pt x="5291448" y="6304618"/>
                  <a:pt x="5108713" y="6341165"/>
                </a:cubicBezTo>
                <a:cubicBezTo>
                  <a:pt x="5088166" y="6345274"/>
                  <a:pt x="5069225" y="6355288"/>
                  <a:pt x="5049078" y="6361044"/>
                </a:cubicBezTo>
                <a:cubicBezTo>
                  <a:pt x="5022809" y="6368549"/>
                  <a:pt x="4995834" y="6373417"/>
                  <a:pt x="4969565" y="6380922"/>
                </a:cubicBezTo>
                <a:cubicBezTo>
                  <a:pt x="4949418" y="6386678"/>
                  <a:pt x="4930078" y="6395044"/>
                  <a:pt x="4909931" y="6400800"/>
                </a:cubicBezTo>
                <a:cubicBezTo>
                  <a:pt x="4883662" y="6408305"/>
                  <a:pt x="4856687" y="6413173"/>
                  <a:pt x="4830418" y="6420678"/>
                </a:cubicBezTo>
                <a:cubicBezTo>
                  <a:pt x="4810271" y="6426434"/>
                  <a:pt x="4791330" y="6436448"/>
                  <a:pt x="4770783" y="6440557"/>
                </a:cubicBezTo>
                <a:cubicBezTo>
                  <a:pt x="4724839" y="6449746"/>
                  <a:pt x="4678018" y="6453809"/>
                  <a:pt x="4631635" y="6460435"/>
                </a:cubicBezTo>
                <a:cubicBezTo>
                  <a:pt x="4611757" y="6467061"/>
                  <a:pt x="4592616" y="6476565"/>
                  <a:pt x="4572000" y="6480313"/>
                </a:cubicBezTo>
                <a:cubicBezTo>
                  <a:pt x="4190294" y="6549713"/>
                  <a:pt x="3390537" y="6482254"/>
                  <a:pt x="3279913" y="6480313"/>
                </a:cubicBezTo>
                <a:cubicBezTo>
                  <a:pt x="3207026" y="6473687"/>
                  <a:pt x="3133444" y="6472467"/>
                  <a:pt x="3061252" y="6460435"/>
                </a:cubicBezTo>
                <a:cubicBezTo>
                  <a:pt x="3013670" y="6452505"/>
                  <a:pt x="2969858" y="6427500"/>
                  <a:pt x="2922104" y="6420678"/>
                </a:cubicBezTo>
                <a:cubicBezTo>
                  <a:pt x="2830037" y="6407526"/>
                  <a:pt x="2736428" y="6409220"/>
                  <a:pt x="2643809" y="6400800"/>
                </a:cubicBezTo>
                <a:cubicBezTo>
                  <a:pt x="2541866" y="6391533"/>
                  <a:pt x="2479860" y="6382037"/>
                  <a:pt x="2385391" y="6361044"/>
                </a:cubicBezTo>
                <a:cubicBezTo>
                  <a:pt x="2358721" y="6355117"/>
                  <a:pt x="2332987" y="6344554"/>
                  <a:pt x="2305878" y="6341165"/>
                </a:cubicBezTo>
                <a:cubicBezTo>
                  <a:pt x="2226706" y="6331268"/>
                  <a:pt x="2146852" y="6327913"/>
                  <a:pt x="2067339" y="6321287"/>
                </a:cubicBezTo>
                <a:cubicBezTo>
                  <a:pt x="1885029" y="6230133"/>
                  <a:pt x="2113437" y="6333859"/>
                  <a:pt x="1848678" y="6261652"/>
                </a:cubicBezTo>
                <a:cubicBezTo>
                  <a:pt x="1820089" y="6253855"/>
                  <a:pt x="1796402" y="6233569"/>
                  <a:pt x="1769165" y="6221896"/>
                </a:cubicBezTo>
                <a:cubicBezTo>
                  <a:pt x="1683094" y="6185008"/>
                  <a:pt x="1725904" y="6222189"/>
                  <a:pt x="1630018" y="6162261"/>
                </a:cubicBezTo>
                <a:cubicBezTo>
                  <a:pt x="1492479" y="6076300"/>
                  <a:pt x="1608030" y="6121801"/>
                  <a:pt x="1490870" y="6082748"/>
                </a:cubicBezTo>
                <a:cubicBezTo>
                  <a:pt x="1457739" y="6049618"/>
                  <a:pt x="1422331" y="6018618"/>
                  <a:pt x="1391478" y="5983357"/>
                </a:cubicBezTo>
                <a:cubicBezTo>
                  <a:pt x="1375746" y="5965377"/>
                  <a:pt x="1366056" y="5942835"/>
                  <a:pt x="1351722" y="5923722"/>
                </a:cubicBezTo>
                <a:cubicBezTo>
                  <a:pt x="1326266" y="5889780"/>
                  <a:pt x="1298713" y="5857461"/>
                  <a:pt x="1272209" y="5824331"/>
                </a:cubicBezTo>
                <a:cubicBezTo>
                  <a:pt x="1233511" y="5708235"/>
                  <a:pt x="1282610" y="5814853"/>
                  <a:pt x="1192696" y="5724939"/>
                </a:cubicBezTo>
                <a:cubicBezTo>
                  <a:pt x="1169269" y="5701512"/>
                  <a:pt x="1154622" y="5670581"/>
                  <a:pt x="1133061" y="5645426"/>
                </a:cubicBezTo>
                <a:cubicBezTo>
                  <a:pt x="1114766" y="5624082"/>
                  <a:pt x="1090685" y="5607981"/>
                  <a:pt x="1073426" y="5585791"/>
                </a:cubicBezTo>
                <a:cubicBezTo>
                  <a:pt x="1044091" y="5548075"/>
                  <a:pt x="1022582" y="5504747"/>
                  <a:pt x="993913" y="5466522"/>
                </a:cubicBezTo>
                <a:cubicBezTo>
                  <a:pt x="943000" y="5398638"/>
                  <a:pt x="885800" y="5335623"/>
                  <a:pt x="834887" y="5267739"/>
                </a:cubicBezTo>
                <a:cubicBezTo>
                  <a:pt x="815009" y="5241235"/>
                  <a:pt x="794509" y="5215185"/>
                  <a:pt x="775252" y="5188226"/>
                </a:cubicBezTo>
                <a:cubicBezTo>
                  <a:pt x="761366" y="5168785"/>
                  <a:pt x="750790" y="5146944"/>
                  <a:pt x="735496" y="5128591"/>
                </a:cubicBezTo>
                <a:cubicBezTo>
                  <a:pt x="717499" y="5106995"/>
                  <a:pt x="695739" y="5088835"/>
                  <a:pt x="675861" y="5068957"/>
                </a:cubicBezTo>
                <a:cubicBezTo>
                  <a:pt x="662609" y="5042453"/>
                  <a:pt x="651809" y="5014573"/>
                  <a:pt x="636104" y="4989444"/>
                </a:cubicBezTo>
                <a:cubicBezTo>
                  <a:pt x="587354" y="4911444"/>
                  <a:pt x="544747" y="4878208"/>
                  <a:pt x="477078" y="4810539"/>
                </a:cubicBezTo>
                <a:cubicBezTo>
                  <a:pt x="470452" y="4790661"/>
                  <a:pt x="467376" y="4769221"/>
                  <a:pt x="457200" y="4750904"/>
                </a:cubicBezTo>
                <a:cubicBezTo>
                  <a:pt x="422240" y="4687976"/>
                  <a:pt x="362721" y="4611681"/>
                  <a:pt x="318052" y="4552122"/>
                </a:cubicBezTo>
                <a:cubicBezTo>
                  <a:pt x="277226" y="4429643"/>
                  <a:pt x="323917" y="4560347"/>
                  <a:pt x="258418" y="4412974"/>
                </a:cubicBezTo>
                <a:cubicBezTo>
                  <a:pt x="243926" y="4380367"/>
                  <a:pt x="234619" y="4345498"/>
                  <a:pt x="218661" y="4313583"/>
                </a:cubicBezTo>
                <a:cubicBezTo>
                  <a:pt x="207977" y="4292214"/>
                  <a:pt x="189588" y="4275317"/>
                  <a:pt x="178904" y="4253948"/>
                </a:cubicBezTo>
                <a:cubicBezTo>
                  <a:pt x="156336" y="4208813"/>
                  <a:pt x="138011" y="4161653"/>
                  <a:pt x="119270" y="4114800"/>
                </a:cubicBezTo>
                <a:cubicBezTo>
                  <a:pt x="102702" y="4073379"/>
                  <a:pt x="62406" y="3928027"/>
                  <a:pt x="59635" y="3916017"/>
                </a:cubicBezTo>
                <a:cubicBezTo>
                  <a:pt x="50572" y="3876744"/>
                  <a:pt x="46967" y="3836403"/>
                  <a:pt x="39757" y="3796748"/>
                </a:cubicBezTo>
                <a:cubicBezTo>
                  <a:pt x="3329" y="3596396"/>
                  <a:pt x="33670" y="3807691"/>
                  <a:pt x="0" y="3538331"/>
                </a:cubicBezTo>
                <a:cubicBezTo>
                  <a:pt x="6626" y="3233531"/>
                  <a:pt x="7693" y="2928559"/>
                  <a:pt x="19878" y="2623931"/>
                </a:cubicBezTo>
                <a:cubicBezTo>
                  <a:pt x="21323" y="2587803"/>
                  <a:pt x="49153" y="2521471"/>
                  <a:pt x="59635" y="2484783"/>
                </a:cubicBezTo>
                <a:cubicBezTo>
                  <a:pt x="67140" y="2458514"/>
                  <a:pt x="68417" y="2430235"/>
                  <a:pt x="79513" y="2405270"/>
                </a:cubicBezTo>
                <a:cubicBezTo>
                  <a:pt x="95205" y="2369963"/>
                  <a:pt x="120384" y="2339653"/>
                  <a:pt x="139148" y="2305878"/>
                </a:cubicBezTo>
                <a:cubicBezTo>
                  <a:pt x="153539" y="2279974"/>
                  <a:pt x="164202" y="2252093"/>
                  <a:pt x="178904" y="2226365"/>
                </a:cubicBezTo>
                <a:cubicBezTo>
                  <a:pt x="234962" y="2128263"/>
                  <a:pt x="207206" y="2200961"/>
                  <a:pt x="278296" y="2087217"/>
                </a:cubicBezTo>
                <a:cubicBezTo>
                  <a:pt x="365508" y="1947676"/>
                  <a:pt x="264004" y="2061751"/>
                  <a:pt x="377687" y="1948070"/>
                </a:cubicBezTo>
                <a:cubicBezTo>
                  <a:pt x="384313" y="1928192"/>
                  <a:pt x="387169" y="1906628"/>
                  <a:pt x="397565" y="1888435"/>
                </a:cubicBezTo>
                <a:cubicBezTo>
                  <a:pt x="414002" y="1859670"/>
                  <a:pt x="437943" y="1835881"/>
                  <a:pt x="457200" y="1808922"/>
                </a:cubicBezTo>
                <a:cubicBezTo>
                  <a:pt x="471086" y="1789481"/>
                  <a:pt x="485104" y="1770030"/>
                  <a:pt x="496957" y="1749287"/>
                </a:cubicBezTo>
                <a:cubicBezTo>
                  <a:pt x="511659" y="1723559"/>
                  <a:pt x="521467" y="1695184"/>
                  <a:pt x="536713" y="1669774"/>
                </a:cubicBezTo>
                <a:cubicBezTo>
                  <a:pt x="561296" y="1628802"/>
                  <a:pt x="594857" y="1593241"/>
                  <a:pt x="616226" y="1550504"/>
                </a:cubicBezTo>
                <a:cubicBezTo>
                  <a:pt x="629478" y="1524000"/>
                  <a:pt x="641281" y="1496719"/>
                  <a:pt x="655983" y="1470991"/>
                </a:cubicBezTo>
                <a:cubicBezTo>
                  <a:pt x="667836" y="1450248"/>
                  <a:pt x="684137" y="1432241"/>
                  <a:pt x="695739" y="1411357"/>
                </a:cubicBezTo>
                <a:cubicBezTo>
                  <a:pt x="751588" y="1310829"/>
                  <a:pt x="741272" y="1279442"/>
                  <a:pt x="834887" y="1212574"/>
                </a:cubicBezTo>
                <a:cubicBezTo>
                  <a:pt x="851938" y="1200395"/>
                  <a:pt x="875263" y="1200950"/>
                  <a:pt x="894522" y="1192696"/>
                </a:cubicBezTo>
                <a:cubicBezTo>
                  <a:pt x="921759" y="1181023"/>
                  <a:pt x="948906" y="1168644"/>
                  <a:pt x="974035" y="1152939"/>
                </a:cubicBezTo>
                <a:cubicBezTo>
                  <a:pt x="1073763" y="1090609"/>
                  <a:pt x="1051957" y="1074222"/>
                  <a:pt x="1172818" y="1013791"/>
                </a:cubicBezTo>
                <a:cubicBezTo>
                  <a:pt x="1225827" y="987287"/>
                  <a:pt x="1276817" y="956288"/>
                  <a:pt x="1331844" y="934278"/>
                </a:cubicBezTo>
                <a:cubicBezTo>
                  <a:pt x="1364974" y="921026"/>
                  <a:pt x="1399910" y="911609"/>
                  <a:pt x="1431235" y="894522"/>
                </a:cubicBezTo>
                <a:cubicBezTo>
                  <a:pt x="1473182" y="871642"/>
                  <a:pt x="1510748" y="841513"/>
                  <a:pt x="1550504" y="815009"/>
                </a:cubicBezTo>
                <a:cubicBezTo>
                  <a:pt x="1570382" y="801757"/>
                  <a:pt x="1591026" y="789587"/>
                  <a:pt x="1610139" y="775252"/>
                </a:cubicBezTo>
                <a:cubicBezTo>
                  <a:pt x="1636643" y="755374"/>
                  <a:pt x="1661557" y="733176"/>
                  <a:pt x="1689652" y="715617"/>
                </a:cubicBezTo>
                <a:cubicBezTo>
                  <a:pt x="1714780" y="699912"/>
                  <a:pt x="1743261" y="690252"/>
                  <a:pt x="1769165" y="675861"/>
                </a:cubicBezTo>
                <a:cubicBezTo>
                  <a:pt x="1802940" y="657097"/>
                  <a:pt x="1835793" y="636703"/>
                  <a:pt x="1868557" y="616226"/>
                </a:cubicBezTo>
                <a:cubicBezTo>
                  <a:pt x="1888816" y="603564"/>
                  <a:pt x="1906823" y="587154"/>
                  <a:pt x="1928191" y="576470"/>
                </a:cubicBezTo>
                <a:cubicBezTo>
                  <a:pt x="1960107" y="560512"/>
                  <a:pt x="1996391" y="554042"/>
                  <a:pt x="2027583" y="536713"/>
                </a:cubicBezTo>
                <a:cubicBezTo>
                  <a:pt x="2056544" y="520623"/>
                  <a:pt x="2078011" y="492943"/>
                  <a:pt x="2107096" y="477078"/>
                </a:cubicBezTo>
                <a:cubicBezTo>
                  <a:pt x="2151397" y="452914"/>
                  <a:pt x="2198819" y="434689"/>
                  <a:pt x="2246244" y="417444"/>
                </a:cubicBezTo>
                <a:cubicBezTo>
                  <a:pt x="2333094" y="385862"/>
                  <a:pt x="2309802" y="411282"/>
                  <a:pt x="2385391" y="377687"/>
                </a:cubicBezTo>
                <a:cubicBezTo>
                  <a:pt x="2426009" y="359634"/>
                  <a:pt x="2464043" y="336105"/>
                  <a:pt x="2504661" y="318052"/>
                </a:cubicBezTo>
                <a:cubicBezTo>
                  <a:pt x="2523809" y="309542"/>
                  <a:pt x="2544677" y="305531"/>
                  <a:pt x="2564296" y="298174"/>
                </a:cubicBezTo>
                <a:cubicBezTo>
                  <a:pt x="2597707" y="285645"/>
                  <a:pt x="2629509" y="268670"/>
                  <a:pt x="2663687" y="258417"/>
                </a:cubicBezTo>
                <a:cubicBezTo>
                  <a:pt x="2821241" y="211151"/>
                  <a:pt x="2704932" y="264547"/>
                  <a:pt x="2842591" y="218661"/>
                </a:cubicBezTo>
                <a:cubicBezTo>
                  <a:pt x="2986491" y="170694"/>
                  <a:pt x="2908053" y="175585"/>
                  <a:pt x="3081131" y="139148"/>
                </a:cubicBezTo>
                <a:cubicBezTo>
                  <a:pt x="3160012" y="122542"/>
                  <a:pt x="3240626" y="115200"/>
                  <a:pt x="3319670" y="99391"/>
                </a:cubicBezTo>
                <a:cubicBezTo>
                  <a:pt x="3458583" y="71609"/>
                  <a:pt x="3385734" y="85067"/>
                  <a:pt x="3538331" y="59635"/>
                </a:cubicBezTo>
                <a:cubicBezTo>
                  <a:pt x="3770244" y="66261"/>
                  <a:pt x="4002681" y="62582"/>
                  <a:pt x="4234070" y="79513"/>
                </a:cubicBezTo>
                <a:cubicBezTo>
                  <a:pt x="4275865" y="82571"/>
                  <a:pt x="4312002" y="112381"/>
                  <a:pt x="4353339" y="119270"/>
                </a:cubicBezTo>
                <a:cubicBezTo>
                  <a:pt x="4493277" y="142593"/>
                  <a:pt x="4434372" y="126403"/>
                  <a:pt x="4532244" y="159026"/>
                </a:cubicBezTo>
                <a:cubicBezTo>
                  <a:pt x="4545496" y="178904"/>
                  <a:pt x="4562297" y="196829"/>
                  <a:pt x="4572000" y="218661"/>
                </a:cubicBezTo>
                <a:cubicBezTo>
                  <a:pt x="4589020" y="256956"/>
                  <a:pt x="4611757" y="337931"/>
                  <a:pt x="4611757" y="337931"/>
                </a:cubicBezTo>
                <a:cubicBezTo>
                  <a:pt x="4605131" y="410818"/>
                  <a:pt x="4656765" y="522737"/>
                  <a:pt x="4591878" y="556591"/>
                </a:cubicBezTo>
                <a:cubicBezTo>
                  <a:pt x="4462504" y="624091"/>
                  <a:pt x="4300082" y="565690"/>
                  <a:pt x="4154557" y="576470"/>
                </a:cubicBezTo>
                <a:cubicBezTo>
                  <a:pt x="4120863" y="578966"/>
                  <a:pt x="4088407" y="590304"/>
                  <a:pt x="4055165" y="596348"/>
                </a:cubicBezTo>
                <a:cubicBezTo>
                  <a:pt x="4015510" y="603558"/>
                  <a:pt x="3974997" y="606451"/>
                  <a:pt x="3935896" y="616226"/>
                </a:cubicBezTo>
                <a:cubicBezTo>
                  <a:pt x="3895240" y="626390"/>
                  <a:pt x="3857719" y="647764"/>
                  <a:pt x="3816626" y="655983"/>
                </a:cubicBezTo>
                <a:cubicBezTo>
                  <a:pt x="3614555" y="696397"/>
                  <a:pt x="3800225" y="654990"/>
                  <a:pt x="3657600" y="695739"/>
                </a:cubicBezTo>
                <a:cubicBezTo>
                  <a:pt x="3627871" y="704233"/>
                  <a:pt x="3550231" y="719606"/>
                  <a:pt x="3518452" y="735496"/>
                </a:cubicBezTo>
                <a:cubicBezTo>
                  <a:pt x="3497084" y="746180"/>
                  <a:pt x="3479561" y="763399"/>
                  <a:pt x="3458818" y="775252"/>
                </a:cubicBezTo>
                <a:cubicBezTo>
                  <a:pt x="3390039" y="814554"/>
                  <a:pt x="3386574" y="812586"/>
                  <a:pt x="3319670" y="834887"/>
                </a:cubicBezTo>
                <a:lnTo>
                  <a:pt x="3140765" y="954157"/>
                </a:lnTo>
                <a:lnTo>
                  <a:pt x="3081131" y="993913"/>
                </a:lnTo>
                <a:cubicBezTo>
                  <a:pt x="3067879" y="1013791"/>
                  <a:pt x="3056669" y="1035195"/>
                  <a:pt x="3041374" y="1053548"/>
                </a:cubicBezTo>
                <a:cubicBezTo>
                  <a:pt x="3023377" y="1075144"/>
                  <a:pt x="2997333" y="1089792"/>
                  <a:pt x="2981739" y="1113183"/>
                </a:cubicBezTo>
                <a:cubicBezTo>
                  <a:pt x="2970116" y="1130617"/>
                  <a:pt x="2972037" y="1154501"/>
                  <a:pt x="2961861" y="1172817"/>
                </a:cubicBezTo>
                <a:cubicBezTo>
                  <a:pt x="2938656" y="1214586"/>
                  <a:pt x="2882348" y="1292087"/>
                  <a:pt x="2882348" y="1292087"/>
                </a:cubicBezTo>
                <a:cubicBezTo>
                  <a:pt x="2837509" y="1471441"/>
                  <a:pt x="2859869" y="1399277"/>
                  <a:pt x="2822713" y="1510748"/>
                </a:cubicBezTo>
                <a:cubicBezTo>
                  <a:pt x="2829339" y="1709531"/>
                  <a:pt x="2830559" y="1908567"/>
                  <a:pt x="2842591" y="2107096"/>
                </a:cubicBezTo>
                <a:cubicBezTo>
                  <a:pt x="2843859" y="2128011"/>
                  <a:pt x="2853099" y="2147989"/>
                  <a:pt x="2862470" y="2166731"/>
                </a:cubicBezTo>
                <a:cubicBezTo>
                  <a:pt x="2873154" y="2188099"/>
                  <a:pt x="2888974" y="2206487"/>
                  <a:pt x="2902226" y="2226365"/>
                </a:cubicBezTo>
                <a:cubicBezTo>
                  <a:pt x="2908852" y="2246243"/>
                  <a:pt x="2912733" y="2267259"/>
                  <a:pt x="2922104" y="2286000"/>
                </a:cubicBezTo>
                <a:cubicBezTo>
                  <a:pt x="2932788" y="2307369"/>
                  <a:pt x="2960159" y="2321805"/>
                  <a:pt x="2961861" y="2345635"/>
                </a:cubicBezTo>
                <a:cubicBezTo>
                  <a:pt x="2962949" y="2360865"/>
                  <a:pt x="2945246" y="2601975"/>
                  <a:pt x="2922104" y="2663687"/>
                </a:cubicBezTo>
                <a:cubicBezTo>
                  <a:pt x="2913715" y="2686057"/>
                  <a:pt x="2895600" y="2703444"/>
                  <a:pt x="2882348" y="2723322"/>
                </a:cubicBezTo>
                <a:cubicBezTo>
                  <a:pt x="2888974" y="2789583"/>
                  <a:pt x="2887252" y="2857218"/>
                  <a:pt x="2902226" y="2922104"/>
                </a:cubicBezTo>
                <a:cubicBezTo>
                  <a:pt x="2912215" y="2965389"/>
                  <a:pt x="2978467" y="3011608"/>
                  <a:pt x="3001618" y="3041374"/>
                </a:cubicBezTo>
                <a:cubicBezTo>
                  <a:pt x="3030953" y="3079090"/>
                  <a:pt x="3041374" y="3134140"/>
                  <a:pt x="3081131" y="3160644"/>
                </a:cubicBezTo>
                <a:cubicBezTo>
                  <a:pt x="3101009" y="3173896"/>
                  <a:pt x="3119397" y="3189716"/>
                  <a:pt x="3140765" y="3200400"/>
                </a:cubicBezTo>
                <a:cubicBezTo>
                  <a:pt x="3169279" y="3214657"/>
                  <a:pt x="3254442" y="3233789"/>
                  <a:pt x="3279913" y="3240157"/>
                </a:cubicBezTo>
                <a:cubicBezTo>
                  <a:pt x="3345399" y="3338383"/>
                  <a:pt x="3319670" y="3275900"/>
                  <a:pt x="3319670" y="343893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699770" y="1478941"/>
            <a:ext cx="3414516" cy="4329981"/>
            <a:chOff x="6914827" y="3278115"/>
            <a:chExt cx="2804160" cy="3801771"/>
          </a:xfrm>
          <a:blipFill>
            <a:blip r:embed="rId6"/>
            <a:tile tx="0" ty="0" sx="100000" sy="100000" flip="none" algn="tl"/>
          </a:blipFill>
        </p:grpSpPr>
        <p:sp>
          <p:nvSpPr>
            <p:cNvPr id="66" name="Freeform 65"/>
            <p:cNvSpPr/>
            <p:nvPr/>
          </p:nvSpPr>
          <p:spPr>
            <a:xfrm>
              <a:off x="6914827" y="3278115"/>
              <a:ext cx="2804160" cy="3801771"/>
            </a:xfrm>
            <a:custGeom>
              <a:avLst/>
              <a:gdLst>
                <a:gd name="connsiteX0" fmla="*/ 251460 w 2804160"/>
                <a:gd name="connsiteY0" fmla="*/ 5312 h 3801771"/>
                <a:gd name="connsiteX1" fmla="*/ 289560 w 2804160"/>
                <a:gd name="connsiteY1" fmla="*/ 12932 h 3801771"/>
                <a:gd name="connsiteX2" fmla="*/ 297180 w 2804160"/>
                <a:gd name="connsiteY2" fmla="*/ 35792 h 3801771"/>
                <a:gd name="connsiteX3" fmla="*/ 312420 w 2804160"/>
                <a:gd name="connsiteY3" fmla="*/ 58652 h 3801771"/>
                <a:gd name="connsiteX4" fmla="*/ 335280 w 2804160"/>
                <a:gd name="connsiteY4" fmla="*/ 66272 h 3801771"/>
                <a:gd name="connsiteX5" fmla="*/ 358140 w 2804160"/>
                <a:gd name="connsiteY5" fmla="*/ 81512 h 3801771"/>
                <a:gd name="connsiteX6" fmla="*/ 373380 w 2804160"/>
                <a:gd name="connsiteY6" fmla="*/ 104372 h 3801771"/>
                <a:gd name="connsiteX7" fmla="*/ 396240 w 2804160"/>
                <a:gd name="connsiteY7" fmla="*/ 127232 h 3801771"/>
                <a:gd name="connsiteX8" fmla="*/ 426720 w 2804160"/>
                <a:gd name="connsiteY8" fmla="*/ 165332 h 3801771"/>
                <a:gd name="connsiteX9" fmla="*/ 441960 w 2804160"/>
                <a:gd name="connsiteY9" fmla="*/ 188192 h 3801771"/>
                <a:gd name="connsiteX10" fmla="*/ 487680 w 2804160"/>
                <a:gd name="connsiteY10" fmla="*/ 211052 h 3801771"/>
                <a:gd name="connsiteX11" fmla="*/ 510540 w 2804160"/>
                <a:gd name="connsiteY11" fmla="*/ 233912 h 3801771"/>
                <a:gd name="connsiteX12" fmla="*/ 556260 w 2804160"/>
                <a:gd name="connsiteY12" fmla="*/ 203432 h 3801771"/>
                <a:gd name="connsiteX13" fmla="*/ 586740 w 2804160"/>
                <a:gd name="connsiteY13" fmla="*/ 211052 h 3801771"/>
                <a:gd name="connsiteX14" fmla="*/ 609600 w 2804160"/>
                <a:gd name="connsiteY14" fmla="*/ 233912 h 3801771"/>
                <a:gd name="connsiteX15" fmla="*/ 601980 w 2804160"/>
                <a:gd name="connsiteY15" fmla="*/ 211052 h 3801771"/>
                <a:gd name="connsiteX16" fmla="*/ 586740 w 2804160"/>
                <a:gd name="connsiteY16" fmla="*/ 188192 h 3801771"/>
                <a:gd name="connsiteX17" fmla="*/ 563880 w 2804160"/>
                <a:gd name="connsiteY17" fmla="*/ 142472 h 3801771"/>
                <a:gd name="connsiteX18" fmla="*/ 571500 w 2804160"/>
                <a:gd name="connsiteY18" fmla="*/ 104372 h 3801771"/>
                <a:gd name="connsiteX19" fmla="*/ 632460 w 2804160"/>
                <a:gd name="connsiteY19" fmla="*/ 134852 h 3801771"/>
                <a:gd name="connsiteX20" fmla="*/ 662940 w 2804160"/>
                <a:gd name="connsiteY20" fmla="*/ 142472 h 3801771"/>
                <a:gd name="connsiteX21" fmla="*/ 693420 w 2804160"/>
                <a:gd name="connsiteY21" fmla="*/ 279632 h 3801771"/>
                <a:gd name="connsiteX22" fmla="*/ 716280 w 2804160"/>
                <a:gd name="connsiteY22" fmla="*/ 325352 h 3801771"/>
                <a:gd name="connsiteX23" fmla="*/ 769620 w 2804160"/>
                <a:gd name="connsiteY23" fmla="*/ 355832 h 3801771"/>
                <a:gd name="connsiteX24" fmla="*/ 800100 w 2804160"/>
                <a:gd name="connsiteY24" fmla="*/ 363452 h 3801771"/>
                <a:gd name="connsiteX25" fmla="*/ 822960 w 2804160"/>
                <a:gd name="connsiteY25" fmla="*/ 378692 h 3801771"/>
                <a:gd name="connsiteX26" fmla="*/ 883920 w 2804160"/>
                <a:gd name="connsiteY26" fmla="*/ 393932 h 3801771"/>
                <a:gd name="connsiteX27" fmla="*/ 906780 w 2804160"/>
                <a:gd name="connsiteY27" fmla="*/ 401552 h 3801771"/>
                <a:gd name="connsiteX28" fmla="*/ 960120 w 2804160"/>
                <a:gd name="connsiteY28" fmla="*/ 393932 h 3801771"/>
                <a:gd name="connsiteX29" fmla="*/ 944880 w 2804160"/>
                <a:gd name="connsiteY29" fmla="*/ 371072 h 3801771"/>
                <a:gd name="connsiteX30" fmla="*/ 975360 w 2804160"/>
                <a:gd name="connsiteY30" fmla="*/ 302492 h 3801771"/>
                <a:gd name="connsiteX31" fmla="*/ 1013460 w 2804160"/>
                <a:gd name="connsiteY31" fmla="*/ 249152 h 3801771"/>
                <a:gd name="connsiteX32" fmla="*/ 1028700 w 2804160"/>
                <a:gd name="connsiteY32" fmla="*/ 272012 h 3801771"/>
                <a:gd name="connsiteX33" fmla="*/ 1036320 w 2804160"/>
                <a:gd name="connsiteY33" fmla="*/ 294872 h 3801771"/>
                <a:gd name="connsiteX34" fmla="*/ 1066800 w 2804160"/>
                <a:gd name="connsiteY34" fmla="*/ 340592 h 3801771"/>
                <a:gd name="connsiteX35" fmla="*/ 1082040 w 2804160"/>
                <a:gd name="connsiteY35" fmla="*/ 363452 h 3801771"/>
                <a:gd name="connsiteX36" fmla="*/ 1089660 w 2804160"/>
                <a:gd name="connsiteY36" fmla="*/ 386312 h 3801771"/>
                <a:gd name="connsiteX37" fmla="*/ 1104900 w 2804160"/>
                <a:gd name="connsiteY37" fmla="*/ 439652 h 3801771"/>
                <a:gd name="connsiteX38" fmla="*/ 1120140 w 2804160"/>
                <a:gd name="connsiteY38" fmla="*/ 462512 h 3801771"/>
                <a:gd name="connsiteX39" fmla="*/ 1112520 w 2804160"/>
                <a:gd name="connsiteY39" fmla="*/ 508232 h 3801771"/>
                <a:gd name="connsiteX40" fmla="*/ 1089660 w 2804160"/>
                <a:gd name="connsiteY40" fmla="*/ 797792 h 3801771"/>
                <a:gd name="connsiteX41" fmla="*/ 1097280 w 2804160"/>
                <a:gd name="connsiteY41" fmla="*/ 835892 h 3801771"/>
                <a:gd name="connsiteX42" fmla="*/ 1120140 w 2804160"/>
                <a:gd name="connsiteY42" fmla="*/ 843512 h 3801771"/>
                <a:gd name="connsiteX43" fmla="*/ 1203960 w 2804160"/>
                <a:gd name="connsiteY43" fmla="*/ 866372 h 3801771"/>
                <a:gd name="connsiteX44" fmla="*/ 1249680 w 2804160"/>
                <a:gd name="connsiteY44" fmla="*/ 889232 h 3801771"/>
                <a:gd name="connsiteX45" fmla="*/ 1325880 w 2804160"/>
                <a:gd name="connsiteY45" fmla="*/ 912092 h 3801771"/>
                <a:gd name="connsiteX46" fmla="*/ 1348740 w 2804160"/>
                <a:gd name="connsiteY46" fmla="*/ 927332 h 3801771"/>
                <a:gd name="connsiteX47" fmla="*/ 1424940 w 2804160"/>
                <a:gd name="connsiteY47" fmla="*/ 950192 h 3801771"/>
                <a:gd name="connsiteX48" fmla="*/ 1470660 w 2804160"/>
                <a:gd name="connsiteY48" fmla="*/ 965432 h 3801771"/>
                <a:gd name="connsiteX49" fmla="*/ 1539240 w 2804160"/>
                <a:gd name="connsiteY49" fmla="*/ 957812 h 3801771"/>
                <a:gd name="connsiteX50" fmla="*/ 1584960 w 2804160"/>
                <a:gd name="connsiteY50" fmla="*/ 942572 h 3801771"/>
                <a:gd name="connsiteX51" fmla="*/ 1607820 w 2804160"/>
                <a:gd name="connsiteY51" fmla="*/ 934952 h 3801771"/>
                <a:gd name="connsiteX52" fmla="*/ 1699260 w 2804160"/>
                <a:gd name="connsiteY52" fmla="*/ 950192 h 3801771"/>
                <a:gd name="connsiteX53" fmla="*/ 1722120 w 2804160"/>
                <a:gd name="connsiteY53" fmla="*/ 965432 h 3801771"/>
                <a:gd name="connsiteX54" fmla="*/ 1844040 w 2804160"/>
                <a:gd name="connsiteY54" fmla="*/ 957812 h 3801771"/>
                <a:gd name="connsiteX55" fmla="*/ 1943100 w 2804160"/>
                <a:gd name="connsiteY55" fmla="*/ 950192 h 3801771"/>
                <a:gd name="connsiteX56" fmla="*/ 2148840 w 2804160"/>
                <a:gd name="connsiteY56" fmla="*/ 957812 h 3801771"/>
                <a:gd name="connsiteX57" fmla="*/ 2209800 w 2804160"/>
                <a:gd name="connsiteY57" fmla="*/ 957812 h 3801771"/>
                <a:gd name="connsiteX58" fmla="*/ 2232660 w 2804160"/>
                <a:gd name="connsiteY58" fmla="*/ 942572 h 3801771"/>
                <a:gd name="connsiteX59" fmla="*/ 2407920 w 2804160"/>
                <a:gd name="connsiteY59" fmla="*/ 934952 h 3801771"/>
                <a:gd name="connsiteX60" fmla="*/ 2453640 w 2804160"/>
                <a:gd name="connsiteY60" fmla="*/ 942572 h 3801771"/>
                <a:gd name="connsiteX61" fmla="*/ 2506980 w 2804160"/>
                <a:gd name="connsiteY61" fmla="*/ 957812 h 3801771"/>
                <a:gd name="connsiteX62" fmla="*/ 2522220 w 2804160"/>
                <a:gd name="connsiteY62" fmla="*/ 980672 h 3801771"/>
                <a:gd name="connsiteX63" fmla="*/ 2598420 w 2804160"/>
                <a:gd name="connsiteY63" fmla="*/ 1018772 h 3801771"/>
                <a:gd name="connsiteX64" fmla="*/ 2636520 w 2804160"/>
                <a:gd name="connsiteY64" fmla="*/ 1049252 h 3801771"/>
                <a:gd name="connsiteX65" fmla="*/ 2651760 w 2804160"/>
                <a:gd name="connsiteY65" fmla="*/ 1072112 h 3801771"/>
                <a:gd name="connsiteX66" fmla="*/ 2674620 w 2804160"/>
                <a:gd name="connsiteY66" fmla="*/ 1125452 h 3801771"/>
                <a:gd name="connsiteX67" fmla="*/ 2667000 w 2804160"/>
                <a:gd name="connsiteY67" fmla="*/ 1148312 h 3801771"/>
                <a:gd name="connsiteX68" fmla="*/ 2583180 w 2804160"/>
                <a:gd name="connsiteY68" fmla="*/ 1133072 h 3801771"/>
                <a:gd name="connsiteX69" fmla="*/ 2560320 w 2804160"/>
                <a:gd name="connsiteY69" fmla="*/ 1148312 h 3801771"/>
                <a:gd name="connsiteX70" fmla="*/ 2575560 w 2804160"/>
                <a:gd name="connsiteY70" fmla="*/ 1171172 h 3801771"/>
                <a:gd name="connsiteX71" fmla="*/ 2552700 w 2804160"/>
                <a:gd name="connsiteY71" fmla="*/ 1239752 h 3801771"/>
                <a:gd name="connsiteX72" fmla="*/ 2537460 w 2804160"/>
                <a:gd name="connsiteY72" fmla="*/ 1285472 h 3801771"/>
                <a:gd name="connsiteX73" fmla="*/ 2514600 w 2804160"/>
                <a:gd name="connsiteY73" fmla="*/ 1376912 h 3801771"/>
                <a:gd name="connsiteX74" fmla="*/ 2484120 w 2804160"/>
                <a:gd name="connsiteY74" fmla="*/ 1384532 h 3801771"/>
                <a:gd name="connsiteX75" fmla="*/ 2484120 w 2804160"/>
                <a:gd name="connsiteY75" fmla="*/ 1437872 h 3801771"/>
                <a:gd name="connsiteX76" fmla="*/ 2461260 w 2804160"/>
                <a:gd name="connsiteY76" fmla="*/ 1445492 h 3801771"/>
                <a:gd name="connsiteX77" fmla="*/ 2377440 w 2804160"/>
                <a:gd name="connsiteY77" fmla="*/ 1468352 h 3801771"/>
                <a:gd name="connsiteX78" fmla="*/ 2369820 w 2804160"/>
                <a:gd name="connsiteY78" fmla="*/ 1491212 h 3801771"/>
                <a:gd name="connsiteX79" fmla="*/ 2354580 w 2804160"/>
                <a:gd name="connsiteY79" fmla="*/ 1567412 h 3801771"/>
                <a:gd name="connsiteX80" fmla="*/ 2339340 w 2804160"/>
                <a:gd name="connsiteY80" fmla="*/ 1590272 h 3801771"/>
                <a:gd name="connsiteX81" fmla="*/ 2324100 w 2804160"/>
                <a:gd name="connsiteY81" fmla="*/ 1635992 h 3801771"/>
                <a:gd name="connsiteX82" fmla="*/ 2301240 w 2804160"/>
                <a:gd name="connsiteY82" fmla="*/ 1613132 h 3801771"/>
                <a:gd name="connsiteX83" fmla="*/ 2286000 w 2804160"/>
                <a:gd name="connsiteY83" fmla="*/ 1590272 h 3801771"/>
                <a:gd name="connsiteX84" fmla="*/ 2240280 w 2804160"/>
                <a:gd name="connsiteY84" fmla="*/ 1575032 h 3801771"/>
                <a:gd name="connsiteX85" fmla="*/ 2232660 w 2804160"/>
                <a:gd name="connsiteY85" fmla="*/ 1597892 h 3801771"/>
                <a:gd name="connsiteX86" fmla="*/ 2225040 w 2804160"/>
                <a:gd name="connsiteY86" fmla="*/ 1628372 h 3801771"/>
                <a:gd name="connsiteX87" fmla="*/ 2202180 w 2804160"/>
                <a:gd name="connsiteY87" fmla="*/ 1613132 h 3801771"/>
                <a:gd name="connsiteX88" fmla="*/ 2194560 w 2804160"/>
                <a:gd name="connsiteY88" fmla="*/ 1590272 h 3801771"/>
                <a:gd name="connsiteX89" fmla="*/ 2164080 w 2804160"/>
                <a:gd name="connsiteY89" fmla="*/ 1643612 h 3801771"/>
                <a:gd name="connsiteX90" fmla="*/ 2148840 w 2804160"/>
                <a:gd name="connsiteY90" fmla="*/ 1666472 h 3801771"/>
                <a:gd name="connsiteX91" fmla="*/ 2042160 w 2804160"/>
                <a:gd name="connsiteY91" fmla="*/ 1666472 h 3801771"/>
                <a:gd name="connsiteX92" fmla="*/ 2034540 w 2804160"/>
                <a:gd name="connsiteY92" fmla="*/ 1689332 h 3801771"/>
                <a:gd name="connsiteX93" fmla="*/ 2019300 w 2804160"/>
                <a:gd name="connsiteY93" fmla="*/ 1712192 h 3801771"/>
                <a:gd name="connsiteX94" fmla="*/ 2011680 w 2804160"/>
                <a:gd name="connsiteY94" fmla="*/ 1735052 h 3801771"/>
                <a:gd name="connsiteX95" fmla="*/ 1958340 w 2804160"/>
                <a:gd name="connsiteY95" fmla="*/ 1757912 h 3801771"/>
                <a:gd name="connsiteX96" fmla="*/ 1950720 w 2804160"/>
                <a:gd name="connsiteY96" fmla="*/ 1811252 h 3801771"/>
                <a:gd name="connsiteX97" fmla="*/ 1935480 w 2804160"/>
                <a:gd name="connsiteY97" fmla="*/ 1834112 h 3801771"/>
                <a:gd name="connsiteX98" fmla="*/ 1897380 w 2804160"/>
                <a:gd name="connsiteY98" fmla="*/ 1887452 h 3801771"/>
                <a:gd name="connsiteX99" fmla="*/ 1905000 w 2804160"/>
                <a:gd name="connsiteY99" fmla="*/ 1910312 h 3801771"/>
                <a:gd name="connsiteX100" fmla="*/ 1920240 w 2804160"/>
                <a:gd name="connsiteY100" fmla="*/ 1940792 h 3801771"/>
                <a:gd name="connsiteX101" fmla="*/ 1950720 w 2804160"/>
                <a:gd name="connsiteY101" fmla="*/ 1978892 h 3801771"/>
                <a:gd name="connsiteX102" fmla="*/ 1958340 w 2804160"/>
                <a:gd name="connsiteY102" fmla="*/ 2001752 h 3801771"/>
                <a:gd name="connsiteX103" fmla="*/ 1973580 w 2804160"/>
                <a:gd name="connsiteY103" fmla="*/ 2024612 h 3801771"/>
                <a:gd name="connsiteX104" fmla="*/ 1981200 w 2804160"/>
                <a:gd name="connsiteY104" fmla="*/ 2055092 h 3801771"/>
                <a:gd name="connsiteX105" fmla="*/ 1996440 w 2804160"/>
                <a:gd name="connsiteY105" fmla="*/ 2077952 h 3801771"/>
                <a:gd name="connsiteX106" fmla="*/ 2011680 w 2804160"/>
                <a:gd name="connsiteY106" fmla="*/ 2230352 h 3801771"/>
                <a:gd name="connsiteX107" fmla="*/ 2019300 w 2804160"/>
                <a:gd name="connsiteY107" fmla="*/ 2260832 h 3801771"/>
                <a:gd name="connsiteX108" fmla="*/ 2026920 w 2804160"/>
                <a:gd name="connsiteY108" fmla="*/ 2306552 h 3801771"/>
                <a:gd name="connsiteX109" fmla="*/ 2034540 w 2804160"/>
                <a:gd name="connsiteY109" fmla="*/ 2237972 h 3801771"/>
                <a:gd name="connsiteX110" fmla="*/ 2080260 w 2804160"/>
                <a:gd name="connsiteY110" fmla="*/ 2207492 h 3801771"/>
                <a:gd name="connsiteX111" fmla="*/ 2110740 w 2804160"/>
                <a:gd name="connsiteY111" fmla="*/ 2215112 h 3801771"/>
                <a:gd name="connsiteX112" fmla="*/ 2118360 w 2804160"/>
                <a:gd name="connsiteY112" fmla="*/ 2237972 h 3801771"/>
                <a:gd name="connsiteX113" fmla="*/ 2125980 w 2804160"/>
                <a:gd name="connsiteY113" fmla="*/ 2314172 h 3801771"/>
                <a:gd name="connsiteX114" fmla="*/ 2171700 w 2804160"/>
                <a:gd name="connsiteY114" fmla="*/ 2352272 h 3801771"/>
                <a:gd name="connsiteX115" fmla="*/ 2263140 w 2804160"/>
                <a:gd name="connsiteY115" fmla="*/ 2260832 h 3801771"/>
                <a:gd name="connsiteX116" fmla="*/ 2255520 w 2804160"/>
                <a:gd name="connsiteY116" fmla="*/ 2237972 h 3801771"/>
                <a:gd name="connsiteX117" fmla="*/ 2286000 w 2804160"/>
                <a:gd name="connsiteY117" fmla="*/ 2161772 h 3801771"/>
                <a:gd name="connsiteX118" fmla="*/ 2331720 w 2804160"/>
                <a:gd name="connsiteY118" fmla="*/ 2131292 h 3801771"/>
                <a:gd name="connsiteX119" fmla="*/ 2369820 w 2804160"/>
                <a:gd name="connsiteY119" fmla="*/ 2062712 h 3801771"/>
                <a:gd name="connsiteX120" fmla="*/ 2377440 w 2804160"/>
                <a:gd name="connsiteY120" fmla="*/ 1925552 h 3801771"/>
                <a:gd name="connsiteX121" fmla="*/ 2400300 w 2804160"/>
                <a:gd name="connsiteY121" fmla="*/ 1917932 h 3801771"/>
                <a:gd name="connsiteX122" fmla="*/ 2423160 w 2804160"/>
                <a:gd name="connsiteY122" fmla="*/ 1933172 h 3801771"/>
                <a:gd name="connsiteX123" fmla="*/ 2453640 w 2804160"/>
                <a:gd name="connsiteY123" fmla="*/ 1948412 h 3801771"/>
                <a:gd name="connsiteX124" fmla="*/ 2468880 w 2804160"/>
                <a:gd name="connsiteY124" fmla="*/ 1902692 h 3801771"/>
                <a:gd name="connsiteX125" fmla="*/ 2491740 w 2804160"/>
                <a:gd name="connsiteY125" fmla="*/ 1910312 h 3801771"/>
                <a:gd name="connsiteX126" fmla="*/ 2522220 w 2804160"/>
                <a:gd name="connsiteY126" fmla="*/ 1940792 h 3801771"/>
                <a:gd name="connsiteX127" fmla="*/ 2575560 w 2804160"/>
                <a:gd name="connsiteY127" fmla="*/ 1925552 h 3801771"/>
                <a:gd name="connsiteX128" fmla="*/ 2583180 w 2804160"/>
                <a:gd name="connsiteY128" fmla="*/ 2016992 h 3801771"/>
                <a:gd name="connsiteX129" fmla="*/ 2590800 w 2804160"/>
                <a:gd name="connsiteY129" fmla="*/ 2039852 h 3801771"/>
                <a:gd name="connsiteX130" fmla="*/ 2598420 w 2804160"/>
                <a:gd name="connsiteY130" fmla="*/ 2093192 h 3801771"/>
                <a:gd name="connsiteX131" fmla="*/ 2606040 w 2804160"/>
                <a:gd name="connsiteY131" fmla="*/ 2177012 h 3801771"/>
                <a:gd name="connsiteX132" fmla="*/ 2621280 w 2804160"/>
                <a:gd name="connsiteY132" fmla="*/ 2199872 h 3801771"/>
                <a:gd name="connsiteX133" fmla="*/ 2628900 w 2804160"/>
                <a:gd name="connsiteY133" fmla="*/ 2222732 h 3801771"/>
                <a:gd name="connsiteX134" fmla="*/ 2598420 w 2804160"/>
                <a:gd name="connsiteY134" fmla="*/ 2306552 h 3801771"/>
                <a:gd name="connsiteX135" fmla="*/ 2636520 w 2804160"/>
                <a:gd name="connsiteY135" fmla="*/ 2375132 h 3801771"/>
                <a:gd name="connsiteX136" fmla="*/ 2659380 w 2804160"/>
                <a:gd name="connsiteY136" fmla="*/ 2443712 h 3801771"/>
                <a:gd name="connsiteX137" fmla="*/ 2682240 w 2804160"/>
                <a:gd name="connsiteY137" fmla="*/ 2451332 h 3801771"/>
                <a:gd name="connsiteX138" fmla="*/ 2689860 w 2804160"/>
                <a:gd name="connsiteY138" fmla="*/ 2474192 h 3801771"/>
                <a:gd name="connsiteX139" fmla="*/ 2705100 w 2804160"/>
                <a:gd name="connsiteY139" fmla="*/ 2558012 h 3801771"/>
                <a:gd name="connsiteX140" fmla="*/ 2720340 w 2804160"/>
                <a:gd name="connsiteY140" fmla="*/ 2603732 h 3801771"/>
                <a:gd name="connsiteX141" fmla="*/ 2727960 w 2804160"/>
                <a:gd name="connsiteY141" fmla="*/ 2748512 h 3801771"/>
                <a:gd name="connsiteX142" fmla="*/ 2743200 w 2804160"/>
                <a:gd name="connsiteY142" fmla="*/ 2809472 h 3801771"/>
                <a:gd name="connsiteX143" fmla="*/ 2750820 w 2804160"/>
                <a:gd name="connsiteY143" fmla="*/ 2893292 h 3801771"/>
                <a:gd name="connsiteX144" fmla="*/ 2758440 w 2804160"/>
                <a:gd name="connsiteY144" fmla="*/ 2916152 h 3801771"/>
                <a:gd name="connsiteX145" fmla="*/ 2766060 w 2804160"/>
                <a:gd name="connsiteY145" fmla="*/ 2992352 h 3801771"/>
                <a:gd name="connsiteX146" fmla="*/ 2773680 w 2804160"/>
                <a:gd name="connsiteY146" fmla="*/ 3228572 h 3801771"/>
                <a:gd name="connsiteX147" fmla="*/ 2781300 w 2804160"/>
                <a:gd name="connsiteY147" fmla="*/ 3259052 h 3801771"/>
                <a:gd name="connsiteX148" fmla="*/ 2804160 w 2804160"/>
                <a:gd name="connsiteY148" fmla="*/ 3380972 h 3801771"/>
                <a:gd name="connsiteX149" fmla="*/ 2796540 w 2804160"/>
                <a:gd name="connsiteY149" fmla="*/ 3434312 h 3801771"/>
                <a:gd name="connsiteX150" fmla="*/ 2773680 w 2804160"/>
                <a:gd name="connsiteY150" fmla="*/ 3449552 h 3801771"/>
                <a:gd name="connsiteX151" fmla="*/ 2727960 w 2804160"/>
                <a:gd name="connsiteY151" fmla="*/ 3464792 h 3801771"/>
                <a:gd name="connsiteX152" fmla="*/ 2667000 w 2804160"/>
                <a:gd name="connsiteY152" fmla="*/ 3388592 h 3801771"/>
                <a:gd name="connsiteX153" fmla="*/ 2659380 w 2804160"/>
                <a:gd name="connsiteY153" fmla="*/ 3358112 h 3801771"/>
                <a:gd name="connsiteX154" fmla="*/ 2636520 w 2804160"/>
                <a:gd name="connsiteY154" fmla="*/ 3350492 h 3801771"/>
                <a:gd name="connsiteX155" fmla="*/ 2575560 w 2804160"/>
                <a:gd name="connsiteY155" fmla="*/ 3358112 h 3801771"/>
                <a:gd name="connsiteX156" fmla="*/ 2567940 w 2804160"/>
                <a:gd name="connsiteY156" fmla="*/ 3396212 h 3801771"/>
                <a:gd name="connsiteX157" fmla="*/ 2545080 w 2804160"/>
                <a:gd name="connsiteY157" fmla="*/ 3411452 h 3801771"/>
                <a:gd name="connsiteX158" fmla="*/ 2522220 w 2804160"/>
                <a:gd name="connsiteY158" fmla="*/ 3434312 h 3801771"/>
                <a:gd name="connsiteX159" fmla="*/ 2491740 w 2804160"/>
                <a:gd name="connsiteY159" fmla="*/ 3502892 h 3801771"/>
                <a:gd name="connsiteX160" fmla="*/ 2514600 w 2804160"/>
                <a:gd name="connsiteY160" fmla="*/ 3518132 h 3801771"/>
                <a:gd name="connsiteX161" fmla="*/ 2529840 w 2804160"/>
                <a:gd name="connsiteY161" fmla="*/ 3540992 h 3801771"/>
                <a:gd name="connsiteX162" fmla="*/ 2552700 w 2804160"/>
                <a:gd name="connsiteY162" fmla="*/ 3563852 h 3801771"/>
                <a:gd name="connsiteX163" fmla="*/ 2575560 w 2804160"/>
                <a:gd name="connsiteY163" fmla="*/ 3701012 h 3801771"/>
                <a:gd name="connsiteX164" fmla="*/ 2598420 w 2804160"/>
                <a:gd name="connsiteY164" fmla="*/ 3723872 h 3801771"/>
                <a:gd name="connsiteX165" fmla="*/ 2583180 w 2804160"/>
                <a:gd name="connsiteY165" fmla="*/ 3800072 h 3801771"/>
                <a:gd name="connsiteX166" fmla="*/ 2567940 w 2804160"/>
                <a:gd name="connsiteY166" fmla="*/ 3777212 h 3801771"/>
                <a:gd name="connsiteX167" fmla="*/ 2560320 w 2804160"/>
                <a:gd name="connsiteY167" fmla="*/ 3723872 h 3801771"/>
                <a:gd name="connsiteX168" fmla="*/ 2522220 w 2804160"/>
                <a:gd name="connsiteY168" fmla="*/ 3685772 h 3801771"/>
                <a:gd name="connsiteX169" fmla="*/ 2491740 w 2804160"/>
                <a:gd name="connsiteY169" fmla="*/ 3617192 h 3801771"/>
                <a:gd name="connsiteX170" fmla="*/ 2446020 w 2804160"/>
                <a:gd name="connsiteY170" fmla="*/ 3586712 h 3801771"/>
                <a:gd name="connsiteX171" fmla="*/ 2423160 w 2804160"/>
                <a:gd name="connsiteY171" fmla="*/ 3457172 h 3801771"/>
                <a:gd name="connsiteX172" fmla="*/ 2415540 w 2804160"/>
                <a:gd name="connsiteY172" fmla="*/ 3434312 h 3801771"/>
                <a:gd name="connsiteX173" fmla="*/ 2407920 w 2804160"/>
                <a:gd name="connsiteY173" fmla="*/ 3388592 h 3801771"/>
                <a:gd name="connsiteX174" fmla="*/ 2385060 w 2804160"/>
                <a:gd name="connsiteY174" fmla="*/ 3365732 h 3801771"/>
                <a:gd name="connsiteX175" fmla="*/ 2369820 w 2804160"/>
                <a:gd name="connsiteY175" fmla="*/ 3335252 h 3801771"/>
                <a:gd name="connsiteX176" fmla="*/ 2346960 w 2804160"/>
                <a:gd name="connsiteY176" fmla="*/ 3327632 h 3801771"/>
                <a:gd name="connsiteX177" fmla="*/ 2324100 w 2804160"/>
                <a:gd name="connsiteY177" fmla="*/ 3312392 h 3801771"/>
                <a:gd name="connsiteX178" fmla="*/ 2316480 w 2804160"/>
                <a:gd name="connsiteY178" fmla="*/ 3289532 h 3801771"/>
                <a:gd name="connsiteX179" fmla="*/ 2301240 w 2804160"/>
                <a:gd name="connsiteY179" fmla="*/ 3159992 h 3801771"/>
                <a:gd name="connsiteX180" fmla="*/ 2308860 w 2804160"/>
                <a:gd name="connsiteY180" fmla="*/ 3060932 h 3801771"/>
                <a:gd name="connsiteX181" fmla="*/ 2331720 w 2804160"/>
                <a:gd name="connsiteY181" fmla="*/ 3045692 h 3801771"/>
                <a:gd name="connsiteX182" fmla="*/ 2324100 w 2804160"/>
                <a:gd name="connsiteY182" fmla="*/ 2893292 h 3801771"/>
                <a:gd name="connsiteX183" fmla="*/ 2308860 w 2804160"/>
                <a:gd name="connsiteY183" fmla="*/ 2862812 h 3801771"/>
                <a:gd name="connsiteX184" fmla="*/ 2301240 w 2804160"/>
                <a:gd name="connsiteY184" fmla="*/ 2839952 h 3801771"/>
                <a:gd name="connsiteX185" fmla="*/ 2278380 w 2804160"/>
                <a:gd name="connsiteY185" fmla="*/ 2763752 h 3801771"/>
                <a:gd name="connsiteX186" fmla="*/ 2247900 w 2804160"/>
                <a:gd name="connsiteY186" fmla="*/ 2718032 h 3801771"/>
                <a:gd name="connsiteX187" fmla="*/ 2217420 w 2804160"/>
                <a:gd name="connsiteY187" fmla="*/ 2672312 h 3801771"/>
                <a:gd name="connsiteX188" fmla="*/ 2202180 w 2804160"/>
                <a:gd name="connsiteY188" fmla="*/ 2649452 h 3801771"/>
                <a:gd name="connsiteX189" fmla="*/ 2156460 w 2804160"/>
                <a:gd name="connsiteY189" fmla="*/ 2611352 h 3801771"/>
                <a:gd name="connsiteX190" fmla="*/ 2141220 w 2804160"/>
                <a:gd name="connsiteY190" fmla="*/ 2588492 h 3801771"/>
                <a:gd name="connsiteX191" fmla="*/ 2095500 w 2804160"/>
                <a:gd name="connsiteY191" fmla="*/ 2535152 h 3801771"/>
                <a:gd name="connsiteX192" fmla="*/ 2065020 w 2804160"/>
                <a:gd name="connsiteY192" fmla="*/ 2542772 h 3801771"/>
                <a:gd name="connsiteX193" fmla="*/ 2049780 w 2804160"/>
                <a:gd name="connsiteY193" fmla="*/ 2565632 h 3801771"/>
                <a:gd name="connsiteX194" fmla="*/ 2004060 w 2804160"/>
                <a:gd name="connsiteY194" fmla="*/ 2580872 h 3801771"/>
                <a:gd name="connsiteX195" fmla="*/ 1988820 w 2804160"/>
                <a:gd name="connsiteY195" fmla="*/ 2611352 h 3801771"/>
                <a:gd name="connsiteX196" fmla="*/ 1996440 w 2804160"/>
                <a:gd name="connsiteY196" fmla="*/ 2634212 h 3801771"/>
                <a:gd name="connsiteX197" fmla="*/ 1988820 w 2804160"/>
                <a:gd name="connsiteY197" fmla="*/ 2679932 h 3801771"/>
                <a:gd name="connsiteX198" fmla="*/ 1920240 w 2804160"/>
                <a:gd name="connsiteY198" fmla="*/ 2672312 h 3801771"/>
                <a:gd name="connsiteX199" fmla="*/ 1897380 w 2804160"/>
                <a:gd name="connsiteY199" fmla="*/ 2657072 h 3801771"/>
                <a:gd name="connsiteX200" fmla="*/ 1828800 w 2804160"/>
                <a:gd name="connsiteY200" fmla="*/ 2664692 h 3801771"/>
                <a:gd name="connsiteX201" fmla="*/ 1775460 w 2804160"/>
                <a:gd name="connsiteY201" fmla="*/ 2679932 h 3801771"/>
                <a:gd name="connsiteX202" fmla="*/ 1744980 w 2804160"/>
                <a:gd name="connsiteY202" fmla="*/ 2664692 h 3801771"/>
                <a:gd name="connsiteX203" fmla="*/ 1722120 w 2804160"/>
                <a:gd name="connsiteY203" fmla="*/ 2862812 h 3801771"/>
                <a:gd name="connsiteX204" fmla="*/ 1714500 w 2804160"/>
                <a:gd name="connsiteY204" fmla="*/ 2885672 h 3801771"/>
                <a:gd name="connsiteX205" fmla="*/ 1676400 w 2804160"/>
                <a:gd name="connsiteY205" fmla="*/ 2931392 h 3801771"/>
                <a:gd name="connsiteX206" fmla="*/ 1668780 w 2804160"/>
                <a:gd name="connsiteY206" fmla="*/ 2954252 h 3801771"/>
                <a:gd name="connsiteX207" fmla="*/ 1653540 w 2804160"/>
                <a:gd name="connsiteY207" fmla="*/ 3015212 h 3801771"/>
                <a:gd name="connsiteX208" fmla="*/ 1630680 w 2804160"/>
                <a:gd name="connsiteY208" fmla="*/ 3038072 h 3801771"/>
                <a:gd name="connsiteX209" fmla="*/ 1638300 w 2804160"/>
                <a:gd name="connsiteY209" fmla="*/ 3076172 h 3801771"/>
                <a:gd name="connsiteX210" fmla="*/ 1645920 w 2804160"/>
                <a:gd name="connsiteY210" fmla="*/ 3159992 h 3801771"/>
                <a:gd name="connsiteX211" fmla="*/ 1615440 w 2804160"/>
                <a:gd name="connsiteY211" fmla="*/ 3167612 h 3801771"/>
                <a:gd name="connsiteX212" fmla="*/ 1554480 w 2804160"/>
                <a:gd name="connsiteY212" fmla="*/ 3159992 h 3801771"/>
                <a:gd name="connsiteX213" fmla="*/ 1562100 w 2804160"/>
                <a:gd name="connsiteY213" fmla="*/ 3114272 h 3801771"/>
                <a:gd name="connsiteX214" fmla="*/ 1584960 w 2804160"/>
                <a:gd name="connsiteY214" fmla="*/ 3083792 h 3801771"/>
                <a:gd name="connsiteX215" fmla="*/ 1577340 w 2804160"/>
                <a:gd name="connsiteY215" fmla="*/ 3038072 h 3801771"/>
                <a:gd name="connsiteX216" fmla="*/ 1554480 w 2804160"/>
                <a:gd name="connsiteY216" fmla="*/ 3045692 h 3801771"/>
                <a:gd name="connsiteX217" fmla="*/ 1531620 w 2804160"/>
                <a:gd name="connsiteY217" fmla="*/ 3068552 h 3801771"/>
                <a:gd name="connsiteX218" fmla="*/ 1478280 w 2804160"/>
                <a:gd name="connsiteY218" fmla="*/ 3083792 h 3801771"/>
                <a:gd name="connsiteX219" fmla="*/ 1424940 w 2804160"/>
                <a:gd name="connsiteY219" fmla="*/ 3106652 h 3801771"/>
                <a:gd name="connsiteX220" fmla="*/ 1402080 w 2804160"/>
                <a:gd name="connsiteY220" fmla="*/ 3121892 h 3801771"/>
                <a:gd name="connsiteX221" fmla="*/ 1386840 w 2804160"/>
                <a:gd name="connsiteY221" fmla="*/ 3091412 h 3801771"/>
                <a:gd name="connsiteX222" fmla="*/ 1394460 w 2804160"/>
                <a:gd name="connsiteY222" fmla="*/ 3068552 h 3801771"/>
                <a:gd name="connsiteX223" fmla="*/ 1402080 w 2804160"/>
                <a:gd name="connsiteY223" fmla="*/ 3091412 h 3801771"/>
                <a:gd name="connsiteX224" fmla="*/ 1386840 w 2804160"/>
                <a:gd name="connsiteY224" fmla="*/ 3114272 h 3801771"/>
                <a:gd name="connsiteX225" fmla="*/ 1363980 w 2804160"/>
                <a:gd name="connsiteY225" fmla="*/ 3129512 h 3801771"/>
                <a:gd name="connsiteX226" fmla="*/ 1295400 w 2804160"/>
                <a:gd name="connsiteY226" fmla="*/ 3152372 h 3801771"/>
                <a:gd name="connsiteX227" fmla="*/ 1219200 w 2804160"/>
                <a:gd name="connsiteY227" fmla="*/ 3121892 h 3801771"/>
                <a:gd name="connsiteX228" fmla="*/ 1234440 w 2804160"/>
                <a:gd name="connsiteY228" fmla="*/ 3099032 h 3801771"/>
                <a:gd name="connsiteX229" fmla="*/ 1226820 w 2804160"/>
                <a:gd name="connsiteY229" fmla="*/ 3076172 h 3801771"/>
                <a:gd name="connsiteX230" fmla="*/ 1219200 w 2804160"/>
                <a:gd name="connsiteY230" fmla="*/ 3045692 h 3801771"/>
                <a:gd name="connsiteX231" fmla="*/ 1173480 w 2804160"/>
                <a:gd name="connsiteY231" fmla="*/ 3038072 h 3801771"/>
                <a:gd name="connsiteX232" fmla="*/ 1165860 w 2804160"/>
                <a:gd name="connsiteY232" fmla="*/ 3007592 h 3801771"/>
                <a:gd name="connsiteX233" fmla="*/ 1158240 w 2804160"/>
                <a:gd name="connsiteY233" fmla="*/ 2984732 h 3801771"/>
                <a:gd name="connsiteX234" fmla="*/ 1120140 w 2804160"/>
                <a:gd name="connsiteY234" fmla="*/ 2916152 h 3801771"/>
                <a:gd name="connsiteX235" fmla="*/ 1097280 w 2804160"/>
                <a:gd name="connsiteY235" fmla="*/ 2939012 h 3801771"/>
                <a:gd name="connsiteX236" fmla="*/ 1089660 w 2804160"/>
                <a:gd name="connsiteY236" fmla="*/ 2961872 h 3801771"/>
                <a:gd name="connsiteX237" fmla="*/ 1074420 w 2804160"/>
                <a:gd name="connsiteY237" fmla="*/ 2984732 h 3801771"/>
                <a:gd name="connsiteX238" fmla="*/ 1104900 w 2804160"/>
                <a:gd name="connsiteY238" fmla="*/ 3030452 h 3801771"/>
                <a:gd name="connsiteX239" fmla="*/ 1120140 w 2804160"/>
                <a:gd name="connsiteY239" fmla="*/ 3076172 h 3801771"/>
                <a:gd name="connsiteX240" fmla="*/ 1097280 w 2804160"/>
                <a:gd name="connsiteY240" fmla="*/ 3099032 h 3801771"/>
                <a:gd name="connsiteX241" fmla="*/ 1051560 w 2804160"/>
                <a:gd name="connsiteY241" fmla="*/ 3129512 h 3801771"/>
                <a:gd name="connsiteX242" fmla="*/ 1013460 w 2804160"/>
                <a:gd name="connsiteY242" fmla="*/ 3121892 h 3801771"/>
                <a:gd name="connsiteX243" fmla="*/ 990600 w 2804160"/>
                <a:gd name="connsiteY243" fmla="*/ 3114272 h 3801771"/>
                <a:gd name="connsiteX244" fmla="*/ 1021080 w 2804160"/>
                <a:gd name="connsiteY244" fmla="*/ 3152372 h 3801771"/>
                <a:gd name="connsiteX245" fmla="*/ 929640 w 2804160"/>
                <a:gd name="connsiteY245" fmla="*/ 3167612 h 3801771"/>
                <a:gd name="connsiteX246" fmla="*/ 906780 w 2804160"/>
                <a:gd name="connsiteY246" fmla="*/ 3159992 h 3801771"/>
                <a:gd name="connsiteX247" fmla="*/ 922020 w 2804160"/>
                <a:gd name="connsiteY247" fmla="*/ 3099032 h 3801771"/>
                <a:gd name="connsiteX248" fmla="*/ 914400 w 2804160"/>
                <a:gd name="connsiteY248" fmla="*/ 3076172 h 3801771"/>
                <a:gd name="connsiteX249" fmla="*/ 891540 w 2804160"/>
                <a:gd name="connsiteY249" fmla="*/ 3083792 h 3801771"/>
                <a:gd name="connsiteX250" fmla="*/ 876300 w 2804160"/>
                <a:gd name="connsiteY250" fmla="*/ 3106652 h 3801771"/>
                <a:gd name="connsiteX251" fmla="*/ 853440 w 2804160"/>
                <a:gd name="connsiteY251" fmla="*/ 3190472 h 3801771"/>
                <a:gd name="connsiteX252" fmla="*/ 830580 w 2804160"/>
                <a:gd name="connsiteY252" fmla="*/ 3198092 h 3801771"/>
                <a:gd name="connsiteX253" fmla="*/ 784860 w 2804160"/>
                <a:gd name="connsiteY253" fmla="*/ 3190472 h 3801771"/>
                <a:gd name="connsiteX254" fmla="*/ 792480 w 2804160"/>
                <a:gd name="connsiteY254" fmla="*/ 3159992 h 3801771"/>
                <a:gd name="connsiteX255" fmla="*/ 784860 w 2804160"/>
                <a:gd name="connsiteY255" fmla="*/ 3099032 h 3801771"/>
                <a:gd name="connsiteX256" fmla="*/ 754380 w 2804160"/>
                <a:gd name="connsiteY256" fmla="*/ 3167612 h 3801771"/>
                <a:gd name="connsiteX257" fmla="*/ 746760 w 2804160"/>
                <a:gd name="connsiteY257" fmla="*/ 3205712 h 3801771"/>
                <a:gd name="connsiteX258" fmla="*/ 739140 w 2804160"/>
                <a:gd name="connsiteY258" fmla="*/ 3236192 h 3801771"/>
                <a:gd name="connsiteX259" fmla="*/ 716280 w 2804160"/>
                <a:gd name="connsiteY259" fmla="*/ 3243812 h 3801771"/>
                <a:gd name="connsiteX260" fmla="*/ 685800 w 2804160"/>
                <a:gd name="connsiteY260" fmla="*/ 3205712 h 3801771"/>
                <a:gd name="connsiteX261" fmla="*/ 708660 w 2804160"/>
                <a:gd name="connsiteY261" fmla="*/ 3190472 h 3801771"/>
                <a:gd name="connsiteX262" fmla="*/ 678180 w 2804160"/>
                <a:gd name="connsiteY262" fmla="*/ 3129512 h 3801771"/>
                <a:gd name="connsiteX263" fmla="*/ 655320 w 2804160"/>
                <a:gd name="connsiteY263" fmla="*/ 3137132 h 3801771"/>
                <a:gd name="connsiteX264" fmla="*/ 647700 w 2804160"/>
                <a:gd name="connsiteY264" fmla="*/ 3190472 h 3801771"/>
                <a:gd name="connsiteX265" fmla="*/ 624840 w 2804160"/>
                <a:gd name="connsiteY265" fmla="*/ 3167612 h 3801771"/>
                <a:gd name="connsiteX266" fmla="*/ 609600 w 2804160"/>
                <a:gd name="connsiteY266" fmla="*/ 3121892 h 3801771"/>
                <a:gd name="connsiteX267" fmla="*/ 601980 w 2804160"/>
                <a:gd name="connsiteY267" fmla="*/ 3099032 h 3801771"/>
                <a:gd name="connsiteX268" fmla="*/ 632460 w 2804160"/>
                <a:gd name="connsiteY268" fmla="*/ 3076172 h 3801771"/>
                <a:gd name="connsiteX269" fmla="*/ 655320 w 2804160"/>
                <a:gd name="connsiteY269" fmla="*/ 3068552 h 3801771"/>
                <a:gd name="connsiteX270" fmla="*/ 662940 w 2804160"/>
                <a:gd name="connsiteY270" fmla="*/ 3045692 h 3801771"/>
                <a:gd name="connsiteX271" fmla="*/ 640080 w 2804160"/>
                <a:gd name="connsiteY271" fmla="*/ 3022832 h 3801771"/>
                <a:gd name="connsiteX272" fmla="*/ 609600 w 2804160"/>
                <a:gd name="connsiteY272" fmla="*/ 3007592 h 3801771"/>
                <a:gd name="connsiteX273" fmla="*/ 617220 w 2804160"/>
                <a:gd name="connsiteY273" fmla="*/ 2969492 h 3801771"/>
                <a:gd name="connsiteX274" fmla="*/ 655320 w 2804160"/>
                <a:gd name="connsiteY274" fmla="*/ 2923772 h 3801771"/>
                <a:gd name="connsiteX275" fmla="*/ 640080 w 2804160"/>
                <a:gd name="connsiteY275" fmla="*/ 2893292 h 3801771"/>
                <a:gd name="connsiteX276" fmla="*/ 594360 w 2804160"/>
                <a:gd name="connsiteY276" fmla="*/ 2855192 h 3801771"/>
                <a:gd name="connsiteX277" fmla="*/ 571500 w 2804160"/>
                <a:gd name="connsiteY277" fmla="*/ 2778992 h 3801771"/>
                <a:gd name="connsiteX278" fmla="*/ 556260 w 2804160"/>
                <a:gd name="connsiteY278" fmla="*/ 2756132 h 3801771"/>
                <a:gd name="connsiteX279" fmla="*/ 556260 w 2804160"/>
                <a:gd name="connsiteY279" fmla="*/ 2588492 h 3801771"/>
                <a:gd name="connsiteX280" fmla="*/ 541020 w 2804160"/>
                <a:gd name="connsiteY280" fmla="*/ 2542772 h 3801771"/>
                <a:gd name="connsiteX281" fmla="*/ 548640 w 2804160"/>
                <a:gd name="connsiteY281" fmla="*/ 2497052 h 3801771"/>
                <a:gd name="connsiteX282" fmla="*/ 571500 w 2804160"/>
                <a:gd name="connsiteY282" fmla="*/ 2489432 h 3801771"/>
                <a:gd name="connsiteX283" fmla="*/ 586740 w 2804160"/>
                <a:gd name="connsiteY283" fmla="*/ 2466572 h 3801771"/>
                <a:gd name="connsiteX284" fmla="*/ 571500 w 2804160"/>
                <a:gd name="connsiteY284" fmla="*/ 2443712 h 3801771"/>
                <a:gd name="connsiteX285" fmla="*/ 518160 w 2804160"/>
                <a:gd name="connsiteY285" fmla="*/ 2397992 h 3801771"/>
                <a:gd name="connsiteX286" fmla="*/ 518160 w 2804160"/>
                <a:gd name="connsiteY286" fmla="*/ 2321792 h 3801771"/>
                <a:gd name="connsiteX287" fmla="*/ 548640 w 2804160"/>
                <a:gd name="connsiteY287" fmla="*/ 2298932 h 3801771"/>
                <a:gd name="connsiteX288" fmla="*/ 563880 w 2804160"/>
                <a:gd name="connsiteY288" fmla="*/ 2276072 h 3801771"/>
                <a:gd name="connsiteX289" fmla="*/ 556260 w 2804160"/>
                <a:gd name="connsiteY289" fmla="*/ 2230352 h 3801771"/>
                <a:gd name="connsiteX290" fmla="*/ 441960 w 2804160"/>
                <a:gd name="connsiteY290" fmla="*/ 2199872 h 3801771"/>
                <a:gd name="connsiteX291" fmla="*/ 426720 w 2804160"/>
                <a:gd name="connsiteY291" fmla="*/ 2177012 h 3801771"/>
                <a:gd name="connsiteX292" fmla="*/ 449580 w 2804160"/>
                <a:gd name="connsiteY292" fmla="*/ 2116052 h 3801771"/>
                <a:gd name="connsiteX293" fmla="*/ 457200 w 2804160"/>
                <a:gd name="connsiteY293" fmla="*/ 2093192 h 3801771"/>
                <a:gd name="connsiteX294" fmla="*/ 449580 w 2804160"/>
                <a:gd name="connsiteY294" fmla="*/ 2024612 h 3801771"/>
                <a:gd name="connsiteX295" fmla="*/ 396240 w 2804160"/>
                <a:gd name="connsiteY295" fmla="*/ 2009372 h 3801771"/>
                <a:gd name="connsiteX296" fmla="*/ 373380 w 2804160"/>
                <a:gd name="connsiteY296" fmla="*/ 1994132 h 3801771"/>
                <a:gd name="connsiteX297" fmla="*/ 327660 w 2804160"/>
                <a:gd name="connsiteY297" fmla="*/ 1925552 h 3801771"/>
                <a:gd name="connsiteX298" fmla="*/ 320040 w 2804160"/>
                <a:gd name="connsiteY298" fmla="*/ 1902692 h 3801771"/>
                <a:gd name="connsiteX299" fmla="*/ 327660 w 2804160"/>
                <a:gd name="connsiteY299" fmla="*/ 1864592 h 3801771"/>
                <a:gd name="connsiteX300" fmla="*/ 342900 w 2804160"/>
                <a:gd name="connsiteY300" fmla="*/ 1841732 h 3801771"/>
                <a:gd name="connsiteX301" fmla="*/ 358140 w 2804160"/>
                <a:gd name="connsiteY301" fmla="*/ 1811252 h 3801771"/>
                <a:gd name="connsiteX302" fmla="*/ 373380 w 2804160"/>
                <a:gd name="connsiteY302" fmla="*/ 1788392 h 3801771"/>
                <a:gd name="connsiteX303" fmla="*/ 403860 w 2804160"/>
                <a:gd name="connsiteY303" fmla="*/ 1780772 h 3801771"/>
                <a:gd name="connsiteX304" fmla="*/ 426720 w 2804160"/>
                <a:gd name="connsiteY304" fmla="*/ 1757912 h 3801771"/>
                <a:gd name="connsiteX305" fmla="*/ 426720 w 2804160"/>
                <a:gd name="connsiteY305" fmla="*/ 1651232 h 3801771"/>
                <a:gd name="connsiteX306" fmla="*/ 403860 w 2804160"/>
                <a:gd name="connsiteY306" fmla="*/ 1643612 h 3801771"/>
                <a:gd name="connsiteX307" fmla="*/ 411480 w 2804160"/>
                <a:gd name="connsiteY307" fmla="*/ 1582652 h 3801771"/>
                <a:gd name="connsiteX308" fmla="*/ 419100 w 2804160"/>
                <a:gd name="connsiteY308" fmla="*/ 1552172 h 3801771"/>
                <a:gd name="connsiteX309" fmla="*/ 411480 w 2804160"/>
                <a:gd name="connsiteY309" fmla="*/ 1483592 h 3801771"/>
                <a:gd name="connsiteX310" fmla="*/ 274320 w 2804160"/>
                <a:gd name="connsiteY310" fmla="*/ 1475972 h 3801771"/>
                <a:gd name="connsiteX311" fmla="*/ 228600 w 2804160"/>
                <a:gd name="connsiteY311" fmla="*/ 1453112 h 3801771"/>
                <a:gd name="connsiteX312" fmla="*/ 205740 w 2804160"/>
                <a:gd name="connsiteY312" fmla="*/ 1445492 h 3801771"/>
                <a:gd name="connsiteX313" fmla="*/ 144780 w 2804160"/>
                <a:gd name="connsiteY313" fmla="*/ 1430252 h 3801771"/>
                <a:gd name="connsiteX314" fmla="*/ 121920 w 2804160"/>
                <a:gd name="connsiteY314" fmla="*/ 1407392 h 3801771"/>
                <a:gd name="connsiteX315" fmla="*/ 99060 w 2804160"/>
                <a:gd name="connsiteY315" fmla="*/ 1399772 h 3801771"/>
                <a:gd name="connsiteX316" fmla="*/ 68580 w 2804160"/>
                <a:gd name="connsiteY316" fmla="*/ 1384532 h 3801771"/>
                <a:gd name="connsiteX317" fmla="*/ 38100 w 2804160"/>
                <a:gd name="connsiteY317" fmla="*/ 1354052 h 3801771"/>
                <a:gd name="connsiteX318" fmla="*/ 22860 w 2804160"/>
                <a:gd name="connsiteY318" fmla="*/ 1331192 h 3801771"/>
                <a:gd name="connsiteX319" fmla="*/ 0 w 2804160"/>
                <a:gd name="connsiteY319" fmla="*/ 1277852 h 3801771"/>
                <a:gd name="connsiteX320" fmla="*/ 7620 w 2804160"/>
                <a:gd name="connsiteY320" fmla="*/ 1224512 h 3801771"/>
                <a:gd name="connsiteX321" fmla="*/ 30480 w 2804160"/>
                <a:gd name="connsiteY321" fmla="*/ 1216892 h 3801771"/>
                <a:gd name="connsiteX322" fmla="*/ 53340 w 2804160"/>
                <a:gd name="connsiteY322" fmla="*/ 1201652 h 3801771"/>
                <a:gd name="connsiteX323" fmla="*/ 60960 w 2804160"/>
                <a:gd name="connsiteY323" fmla="*/ 1148312 h 3801771"/>
                <a:gd name="connsiteX324" fmla="*/ 68580 w 2804160"/>
                <a:gd name="connsiteY324" fmla="*/ 1125452 h 3801771"/>
                <a:gd name="connsiteX325" fmla="*/ 91440 w 2804160"/>
                <a:gd name="connsiteY325" fmla="*/ 1102592 h 3801771"/>
                <a:gd name="connsiteX326" fmla="*/ 114300 w 2804160"/>
                <a:gd name="connsiteY326" fmla="*/ 1094972 h 3801771"/>
                <a:gd name="connsiteX327" fmla="*/ 220980 w 2804160"/>
                <a:gd name="connsiteY327" fmla="*/ 1087352 h 3801771"/>
                <a:gd name="connsiteX328" fmla="*/ 259080 w 2804160"/>
                <a:gd name="connsiteY328" fmla="*/ 1041632 h 3801771"/>
                <a:gd name="connsiteX329" fmla="*/ 289560 w 2804160"/>
                <a:gd name="connsiteY329" fmla="*/ 927332 h 3801771"/>
                <a:gd name="connsiteX330" fmla="*/ 510540 w 2804160"/>
                <a:gd name="connsiteY330" fmla="*/ 934952 h 3801771"/>
                <a:gd name="connsiteX331" fmla="*/ 563880 w 2804160"/>
                <a:gd name="connsiteY331" fmla="*/ 934952 h 3801771"/>
                <a:gd name="connsiteX332" fmla="*/ 556260 w 2804160"/>
                <a:gd name="connsiteY332" fmla="*/ 866372 h 3801771"/>
                <a:gd name="connsiteX333" fmla="*/ 533400 w 2804160"/>
                <a:gd name="connsiteY333" fmla="*/ 851132 h 3801771"/>
                <a:gd name="connsiteX334" fmla="*/ 487680 w 2804160"/>
                <a:gd name="connsiteY334" fmla="*/ 790172 h 3801771"/>
                <a:gd name="connsiteX335" fmla="*/ 480060 w 2804160"/>
                <a:gd name="connsiteY335" fmla="*/ 759692 h 3801771"/>
                <a:gd name="connsiteX336" fmla="*/ 472440 w 2804160"/>
                <a:gd name="connsiteY336" fmla="*/ 736832 h 3801771"/>
                <a:gd name="connsiteX337" fmla="*/ 411480 w 2804160"/>
                <a:gd name="connsiteY337" fmla="*/ 729212 h 3801771"/>
                <a:gd name="connsiteX338" fmla="*/ 342900 w 2804160"/>
                <a:gd name="connsiteY338" fmla="*/ 721592 h 3801771"/>
                <a:gd name="connsiteX339" fmla="*/ 297180 w 2804160"/>
                <a:gd name="connsiteY339" fmla="*/ 691112 h 3801771"/>
                <a:gd name="connsiteX340" fmla="*/ 259080 w 2804160"/>
                <a:gd name="connsiteY340" fmla="*/ 660632 h 3801771"/>
                <a:gd name="connsiteX341" fmla="*/ 198120 w 2804160"/>
                <a:gd name="connsiteY341" fmla="*/ 599672 h 3801771"/>
                <a:gd name="connsiteX342" fmla="*/ 175260 w 2804160"/>
                <a:gd name="connsiteY342" fmla="*/ 576812 h 3801771"/>
                <a:gd name="connsiteX343" fmla="*/ 152400 w 2804160"/>
                <a:gd name="connsiteY343" fmla="*/ 553952 h 3801771"/>
                <a:gd name="connsiteX344" fmla="*/ 99060 w 2804160"/>
                <a:gd name="connsiteY344" fmla="*/ 538712 h 3801771"/>
                <a:gd name="connsiteX345" fmla="*/ 76200 w 2804160"/>
                <a:gd name="connsiteY345" fmla="*/ 523472 h 3801771"/>
                <a:gd name="connsiteX346" fmla="*/ 68580 w 2804160"/>
                <a:gd name="connsiteY346" fmla="*/ 492992 h 3801771"/>
                <a:gd name="connsiteX347" fmla="*/ 91440 w 2804160"/>
                <a:gd name="connsiteY347" fmla="*/ 355832 h 3801771"/>
                <a:gd name="connsiteX348" fmla="*/ 99060 w 2804160"/>
                <a:gd name="connsiteY348" fmla="*/ 332972 h 3801771"/>
                <a:gd name="connsiteX349" fmla="*/ 167640 w 2804160"/>
                <a:gd name="connsiteY349" fmla="*/ 279632 h 3801771"/>
                <a:gd name="connsiteX350" fmla="*/ 213360 w 2804160"/>
                <a:gd name="connsiteY350" fmla="*/ 249152 h 3801771"/>
                <a:gd name="connsiteX351" fmla="*/ 236220 w 2804160"/>
                <a:gd name="connsiteY351" fmla="*/ 233912 h 3801771"/>
                <a:gd name="connsiteX352" fmla="*/ 266700 w 2804160"/>
                <a:gd name="connsiteY352" fmla="*/ 180572 h 3801771"/>
                <a:gd name="connsiteX353" fmla="*/ 304800 w 2804160"/>
                <a:gd name="connsiteY353" fmla="*/ 150092 h 3801771"/>
                <a:gd name="connsiteX354" fmla="*/ 320040 w 2804160"/>
                <a:gd name="connsiteY354" fmla="*/ 127232 h 3801771"/>
                <a:gd name="connsiteX355" fmla="*/ 297180 w 2804160"/>
                <a:gd name="connsiteY355" fmla="*/ 111992 h 3801771"/>
                <a:gd name="connsiteX356" fmla="*/ 259080 w 2804160"/>
                <a:gd name="connsiteY356" fmla="*/ 96752 h 3801771"/>
                <a:gd name="connsiteX357" fmla="*/ 228600 w 2804160"/>
                <a:gd name="connsiteY357" fmla="*/ 89132 h 3801771"/>
                <a:gd name="connsiteX358" fmla="*/ 251460 w 2804160"/>
                <a:gd name="connsiteY358" fmla="*/ 5312 h 380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</a:cxnLst>
              <a:rect l="l" t="t" r="r" b="b"/>
              <a:pathLst>
                <a:path w="2804160" h="3801771">
                  <a:moveTo>
                    <a:pt x="251460" y="5312"/>
                  </a:moveTo>
                  <a:cubicBezTo>
                    <a:pt x="261620" y="-7388"/>
                    <a:pt x="278784" y="5748"/>
                    <a:pt x="289560" y="12932"/>
                  </a:cubicBezTo>
                  <a:cubicBezTo>
                    <a:pt x="296243" y="17387"/>
                    <a:pt x="293588" y="28608"/>
                    <a:pt x="297180" y="35792"/>
                  </a:cubicBezTo>
                  <a:cubicBezTo>
                    <a:pt x="301276" y="43983"/>
                    <a:pt x="305269" y="52931"/>
                    <a:pt x="312420" y="58652"/>
                  </a:cubicBezTo>
                  <a:cubicBezTo>
                    <a:pt x="318692" y="63670"/>
                    <a:pt x="328096" y="62680"/>
                    <a:pt x="335280" y="66272"/>
                  </a:cubicBezTo>
                  <a:cubicBezTo>
                    <a:pt x="343471" y="70368"/>
                    <a:pt x="350520" y="76432"/>
                    <a:pt x="358140" y="81512"/>
                  </a:cubicBezTo>
                  <a:cubicBezTo>
                    <a:pt x="363220" y="89132"/>
                    <a:pt x="367517" y="97337"/>
                    <a:pt x="373380" y="104372"/>
                  </a:cubicBezTo>
                  <a:cubicBezTo>
                    <a:pt x="380279" y="112651"/>
                    <a:pt x="390262" y="118266"/>
                    <a:pt x="396240" y="127232"/>
                  </a:cubicBezTo>
                  <a:cubicBezTo>
                    <a:pt x="425685" y="171399"/>
                    <a:pt x="375595" y="131248"/>
                    <a:pt x="426720" y="165332"/>
                  </a:cubicBezTo>
                  <a:cubicBezTo>
                    <a:pt x="431800" y="172952"/>
                    <a:pt x="435484" y="181716"/>
                    <a:pt x="441960" y="188192"/>
                  </a:cubicBezTo>
                  <a:cubicBezTo>
                    <a:pt x="456732" y="202964"/>
                    <a:pt x="469087" y="204854"/>
                    <a:pt x="487680" y="211052"/>
                  </a:cubicBezTo>
                  <a:cubicBezTo>
                    <a:pt x="495300" y="218672"/>
                    <a:pt x="499830" y="235102"/>
                    <a:pt x="510540" y="233912"/>
                  </a:cubicBezTo>
                  <a:cubicBezTo>
                    <a:pt x="528744" y="231889"/>
                    <a:pt x="556260" y="203432"/>
                    <a:pt x="556260" y="203432"/>
                  </a:cubicBezTo>
                  <a:cubicBezTo>
                    <a:pt x="566420" y="205972"/>
                    <a:pt x="577647" y="205856"/>
                    <a:pt x="586740" y="211052"/>
                  </a:cubicBezTo>
                  <a:cubicBezTo>
                    <a:pt x="596096" y="216399"/>
                    <a:pt x="598824" y="233912"/>
                    <a:pt x="609600" y="233912"/>
                  </a:cubicBezTo>
                  <a:cubicBezTo>
                    <a:pt x="617632" y="233912"/>
                    <a:pt x="605572" y="218236"/>
                    <a:pt x="601980" y="211052"/>
                  </a:cubicBezTo>
                  <a:cubicBezTo>
                    <a:pt x="597884" y="202861"/>
                    <a:pt x="590836" y="196383"/>
                    <a:pt x="586740" y="188192"/>
                  </a:cubicBezTo>
                  <a:cubicBezTo>
                    <a:pt x="555192" y="125096"/>
                    <a:pt x="607556" y="207986"/>
                    <a:pt x="563880" y="142472"/>
                  </a:cubicBezTo>
                  <a:cubicBezTo>
                    <a:pt x="566420" y="129772"/>
                    <a:pt x="560255" y="110798"/>
                    <a:pt x="571500" y="104372"/>
                  </a:cubicBezTo>
                  <a:cubicBezTo>
                    <a:pt x="620649" y="76287"/>
                    <a:pt x="611972" y="121193"/>
                    <a:pt x="632460" y="134852"/>
                  </a:cubicBezTo>
                  <a:cubicBezTo>
                    <a:pt x="641174" y="140661"/>
                    <a:pt x="652780" y="139932"/>
                    <a:pt x="662940" y="142472"/>
                  </a:cubicBezTo>
                  <a:cubicBezTo>
                    <a:pt x="714565" y="194097"/>
                    <a:pt x="678831" y="148327"/>
                    <a:pt x="693420" y="279632"/>
                  </a:cubicBezTo>
                  <a:cubicBezTo>
                    <a:pt x="694969" y="293576"/>
                    <a:pt x="706808" y="315880"/>
                    <a:pt x="716280" y="325352"/>
                  </a:cubicBezTo>
                  <a:cubicBezTo>
                    <a:pt x="725123" y="334195"/>
                    <a:pt x="760058" y="352246"/>
                    <a:pt x="769620" y="355832"/>
                  </a:cubicBezTo>
                  <a:cubicBezTo>
                    <a:pt x="779426" y="359509"/>
                    <a:pt x="789940" y="360912"/>
                    <a:pt x="800100" y="363452"/>
                  </a:cubicBezTo>
                  <a:cubicBezTo>
                    <a:pt x="807720" y="368532"/>
                    <a:pt x="814769" y="374596"/>
                    <a:pt x="822960" y="378692"/>
                  </a:cubicBezTo>
                  <a:cubicBezTo>
                    <a:pt x="840378" y="387401"/>
                    <a:pt x="866530" y="389585"/>
                    <a:pt x="883920" y="393932"/>
                  </a:cubicBezTo>
                  <a:cubicBezTo>
                    <a:pt x="891712" y="395880"/>
                    <a:pt x="899160" y="399012"/>
                    <a:pt x="906780" y="401552"/>
                  </a:cubicBezTo>
                  <a:cubicBezTo>
                    <a:pt x="924560" y="399012"/>
                    <a:pt x="946095" y="405152"/>
                    <a:pt x="960120" y="393932"/>
                  </a:cubicBezTo>
                  <a:cubicBezTo>
                    <a:pt x="967271" y="388211"/>
                    <a:pt x="945891" y="380174"/>
                    <a:pt x="944880" y="371072"/>
                  </a:cubicBezTo>
                  <a:cubicBezTo>
                    <a:pt x="940184" y="328810"/>
                    <a:pt x="951401" y="326451"/>
                    <a:pt x="975360" y="302492"/>
                  </a:cubicBezTo>
                  <a:cubicBezTo>
                    <a:pt x="993140" y="249152"/>
                    <a:pt x="975360" y="261852"/>
                    <a:pt x="1013460" y="249152"/>
                  </a:cubicBezTo>
                  <a:cubicBezTo>
                    <a:pt x="1018540" y="256772"/>
                    <a:pt x="1024604" y="263821"/>
                    <a:pt x="1028700" y="272012"/>
                  </a:cubicBezTo>
                  <a:cubicBezTo>
                    <a:pt x="1032292" y="279196"/>
                    <a:pt x="1032419" y="287851"/>
                    <a:pt x="1036320" y="294872"/>
                  </a:cubicBezTo>
                  <a:cubicBezTo>
                    <a:pt x="1045215" y="310883"/>
                    <a:pt x="1056640" y="325352"/>
                    <a:pt x="1066800" y="340592"/>
                  </a:cubicBezTo>
                  <a:cubicBezTo>
                    <a:pt x="1071880" y="348212"/>
                    <a:pt x="1079144" y="354764"/>
                    <a:pt x="1082040" y="363452"/>
                  </a:cubicBezTo>
                  <a:cubicBezTo>
                    <a:pt x="1084580" y="371072"/>
                    <a:pt x="1087453" y="378589"/>
                    <a:pt x="1089660" y="386312"/>
                  </a:cubicBezTo>
                  <a:cubicBezTo>
                    <a:pt x="1092915" y="397705"/>
                    <a:pt x="1098810" y="427472"/>
                    <a:pt x="1104900" y="439652"/>
                  </a:cubicBezTo>
                  <a:cubicBezTo>
                    <a:pt x="1108996" y="447843"/>
                    <a:pt x="1115060" y="454892"/>
                    <a:pt x="1120140" y="462512"/>
                  </a:cubicBezTo>
                  <a:cubicBezTo>
                    <a:pt x="1117600" y="477752"/>
                    <a:pt x="1113273" y="492800"/>
                    <a:pt x="1112520" y="508232"/>
                  </a:cubicBezTo>
                  <a:cubicBezTo>
                    <a:pt x="1098624" y="793109"/>
                    <a:pt x="1154852" y="700003"/>
                    <a:pt x="1089660" y="797792"/>
                  </a:cubicBezTo>
                  <a:cubicBezTo>
                    <a:pt x="1092200" y="810492"/>
                    <a:pt x="1090096" y="825116"/>
                    <a:pt x="1097280" y="835892"/>
                  </a:cubicBezTo>
                  <a:cubicBezTo>
                    <a:pt x="1101735" y="842575"/>
                    <a:pt x="1112956" y="839920"/>
                    <a:pt x="1120140" y="843512"/>
                  </a:cubicBezTo>
                  <a:cubicBezTo>
                    <a:pt x="1177772" y="872328"/>
                    <a:pt x="1094261" y="852660"/>
                    <a:pt x="1203960" y="866372"/>
                  </a:cubicBezTo>
                  <a:cubicBezTo>
                    <a:pt x="1287330" y="894162"/>
                    <a:pt x="1161050" y="849841"/>
                    <a:pt x="1249680" y="889232"/>
                  </a:cubicBezTo>
                  <a:cubicBezTo>
                    <a:pt x="1273532" y="899833"/>
                    <a:pt x="1300548" y="905759"/>
                    <a:pt x="1325880" y="912092"/>
                  </a:cubicBezTo>
                  <a:cubicBezTo>
                    <a:pt x="1333500" y="917172"/>
                    <a:pt x="1340371" y="923613"/>
                    <a:pt x="1348740" y="927332"/>
                  </a:cubicBezTo>
                  <a:cubicBezTo>
                    <a:pt x="1386043" y="943911"/>
                    <a:pt x="1390840" y="939962"/>
                    <a:pt x="1424940" y="950192"/>
                  </a:cubicBezTo>
                  <a:cubicBezTo>
                    <a:pt x="1440327" y="954808"/>
                    <a:pt x="1470660" y="965432"/>
                    <a:pt x="1470660" y="965432"/>
                  </a:cubicBezTo>
                  <a:cubicBezTo>
                    <a:pt x="1493520" y="962892"/>
                    <a:pt x="1516686" y="962323"/>
                    <a:pt x="1539240" y="957812"/>
                  </a:cubicBezTo>
                  <a:cubicBezTo>
                    <a:pt x="1554992" y="954662"/>
                    <a:pt x="1569720" y="947652"/>
                    <a:pt x="1584960" y="942572"/>
                  </a:cubicBezTo>
                  <a:lnTo>
                    <a:pt x="1607820" y="934952"/>
                  </a:lnTo>
                  <a:cubicBezTo>
                    <a:pt x="1629549" y="937366"/>
                    <a:pt x="1673728" y="937426"/>
                    <a:pt x="1699260" y="950192"/>
                  </a:cubicBezTo>
                  <a:cubicBezTo>
                    <a:pt x="1707451" y="954288"/>
                    <a:pt x="1714500" y="960352"/>
                    <a:pt x="1722120" y="965432"/>
                  </a:cubicBezTo>
                  <a:lnTo>
                    <a:pt x="1844040" y="957812"/>
                  </a:lnTo>
                  <a:cubicBezTo>
                    <a:pt x="1877079" y="955533"/>
                    <a:pt x="1909982" y="950192"/>
                    <a:pt x="1943100" y="950192"/>
                  </a:cubicBezTo>
                  <a:cubicBezTo>
                    <a:pt x="2011727" y="950192"/>
                    <a:pt x="2080260" y="955272"/>
                    <a:pt x="2148840" y="957812"/>
                  </a:cubicBezTo>
                  <a:cubicBezTo>
                    <a:pt x="2176942" y="967179"/>
                    <a:pt x="2175183" y="970794"/>
                    <a:pt x="2209800" y="957812"/>
                  </a:cubicBezTo>
                  <a:cubicBezTo>
                    <a:pt x="2218375" y="954596"/>
                    <a:pt x="2223562" y="943622"/>
                    <a:pt x="2232660" y="942572"/>
                  </a:cubicBezTo>
                  <a:cubicBezTo>
                    <a:pt x="2290750" y="935869"/>
                    <a:pt x="2349500" y="937492"/>
                    <a:pt x="2407920" y="934952"/>
                  </a:cubicBezTo>
                  <a:cubicBezTo>
                    <a:pt x="2423160" y="937492"/>
                    <a:pt x="2438490" y="939542"/>
                    <a:pt x="2453640" y="942572"/>
                  </a:cubicBezTo>
                  <a:cubicBezTo>
                    <a:pt x="2477560" y="947356"/>
                    <a:pt x="2485192" y="950549"/>
                    <a:pt x="2506980" y="957812"/>
                  </a:cubicBezTo>
                  <a:cubicBezTo>
                    <a:pt x="2512060" y="965432"/>
                    <a:pt x="2515328" y="974641"/>
                    <a:pt x="2522220" y="980672"/>
                  </a:cubicBezTo>
                  <a:cubicBezTo>
                    <a:pt x="2558509" y="1012425"/>
                    <a:pt x="2560545" y="1009303"/>
                    <a:pt x="2598420" y="1018772"/>
                  </a:cubicBezTo>
                  <a:cubicBezTo>
                    <a:pt x="2642096" y="1084286"/>
                    <a:pt x="2583940" y="1007188"/>
                    <a:pt x="2636520" y="1049252"/>
                  </a:cubicBezTo>
                  <a:cubicBezTo>
                    <a:pt x="2643671" y="1054973"/>
                    <a:pt x="2647216" y="1064161"/>
                    <a:pt x="2651760" y="1072112"/>
                  </a:cubicBezTo>
                  <a:cubicBezTo>
                    <a:pt x="2666826" y="1098477"/>
                    <a:pt x="2666071" y="1099805"/>
                    <a:pt x="2674620" y="1125452"/>
                  </a:cubicBezTo>
                  <a:cubicBezTo>
                    <a:pt x="2672080" y="1133072"/>
                    <a:pt x="2674841" y="1146570"/>
                    <a:pt x="2667000" y="1148312"/>
                  </a:cubicBezTo>
                  <a:cubicBezTo>
                    <a:pt x="2641151" y="1154056"/>
                    <a:pt x="2608569" y="1141535"/>
                    <a:pt x="2583180" y="1133072"/>
                  </a:cubicBezTo>
                  <a:cubicBezTo>
                    <a:pt x="2494698" y="1147819"/>
                    <a:pt x="2540914" y="1132788"/>
                    <a:pt x="2560320" y="1148312"/>
                  </a:cubicBezTo>
                  <a:cubicBezTo>
                    <a:pt x="2567471" y="1154033"/>
                    <a:pt x="2570480" y="1163552"/>
                    <a:pt x="2575560" y="1171172"/>
                  </a:cubicBezTo>
                  <a:cubicBezTo>
                    <a:pt x="2558401" y="1274129"/>
                    <a:pt x="2581272" y="1175464"/>
                    <a:pt x="2552700" y="1239752"/>
                  </a:cubicBezTo>
                  <a:cubicBezTo>
                    <a:pt x="2546176" y="1254432"/>
                    <a:pt x="2537460" y="1285472"/>
                    <a:pt x="2537460" y="1285472"/>
                  </a:cubicBezTo>
                  <a:cubicBezTo>
                    <a:pt x="2535098" y="1302006"/>
                    <a:pt x="2531033" y="1360479"/>
                    <a:pt x="2514600" y="1376912"/>
                  </a:cubicBezTo>
                  <a:cubicBezTo>
                    <a:pt x="2507195" y="1384317"/>
                    <a:pt x="2494280" y="1381992"/>
                    <a:pt x="2484120" y="1384532"/>
                  </a:cubicBezTo>
                  <a:cubicBezTo>
                    <a:pt x="2490303" y="1403082"/>
                    <a:pt x="2499879" y="1418173"/>
                    <a:pt x="2484120" y="1437872"/>
                  </a:cubicBezTo>
                  <a:cubicBezTo>
                    <a:pt x="2479102" y="1444144"/>
                    <a:pt x="2468444" y="1441900"/>
                    <a:pt x="2461260" y="1445492"/>
                  </a:cubicBezTo>
                  <a:cubicBezTo>
                    <a:pt x="2403628" y="1474308"/>
                    <a:pt x="2487139" y="1454640"/>
                    <a:pt x="2377440" y="1468352"/>
                  </a:cubicBezTo>
                  <a:cubicBezTo>
                    <a:pt x="2374900" y="1475972"/>
                    <a:pt x="2371626" y="1483386"/>
                    <a:pt x="2369820" y="1491212"/>
                  </a:cubicBezTo>
                  <a:cubicBezTo>
                    <a:pt x="2363995" y="1516452"/>
                    <a:pt x="2362198" y="1542654"/>
                    <a:pt x="2354580" y="1567412"/>
                  </a:cubicBezTo>
                  <a:cubicBezTo>
                    <a:pt x="2351887" y="1576165"/>
                    <a:pt x="2343059" y="1581903"/>
                    <a:pt x="2339340" y="1590272"/>
                  </a:cubicBezTo>
                  <a:cubicBezTo>
                    <a:pt x="2332816" y="1604952"/>
                    <a:pt x="2324100" y="1635992"/>
                    <a:pt x="2324100" y="1635992"/>
                  </a:cubicBezTo>
                  <a:cubicBezTo>
                    <a:pt x="2316480" y="1628372"/>
                    <a:pt x="2308139" y="1621411"/>
                    <a:pt x="2301240" y="1613132"/>
                  </a:cubicBezTo>
                  <a:cubicBezTo>
                    <a:pt x="2295377" y="1606097"/>
                    <a:pt x="2293766" y="1595126"/>
                    <a:pt x="2286000" y="1590272"/>
                  </a:cubicBezTo>
                  <a:cubicBezTo>
                    <a:pt x="2272377" y="1581758"/>
                    <a:pt x="2240280" y="1575032"/>
                    <a:pt x="2240280" y="1575032"/>
                  </a:cubicBezTo>
                  <a:cubicBezTo>
                    <a:pt x="2237740" y="1582652"/>
                    <a:pt x="2234867" y="1590169"/>
                    <a:pt x="2232660" y="1597892"/>
                  </a:cubicBezTo>
                  <a:cubicBezTo>
                    <a:pt x="2229783" y="1607962"/>
                    <a:pt x="2234407" y="1623688"/>
                    <a:pt x="2225040" y="1628372"/>
                  </a:cubicBezTo>
                  <a:cubicBezTo>
                    <a:pt x="2216849" y="1632468"/>
                    <a:pt x="2209800" y="1618212"/>
                    <a:pt x="2202180" y="1613132"/>
                  </a:cubicBezTo>
                  <a:cubicBezTo>
                    <a:pt x="2199640" y="1605512"/>
                    <a:pt x="2202352" y="1588324"/>
                    <a:pt x="2194560" y="1590272"/>
                  </a:cubicBezTo>
                  <a:cubicBezTo>
                    <a:pt x="2173502" y="1595536"/>
                    <a:pt x="2171528" y="1628715"/>
                    <a:pt x="2164080" y="1643612"/>
                  </a:cubicBezTo>
                  <a:cubicBezTo>
                    <a:pt x="2159984" y="1651803"/>
                    <a:pt x="2153920" y="1658852"/>
                    <a:pt x="2148840" y="1666472"/>
                  </a:cubicBezTo>
                  <a:cubicBezTo>
                    <a:pt x="2132017" y="1664603"/>
                    <a:pt x="2066422" y="1650298"/>
                    <a:pt x="2042160" y="1666472"/>
                  </a:cubicBezTo>
                  <a:cubicBezTo>
                    <a:pt x="2035477" y="1670927"/>
                    <a:pt x="2038132" y="1682148"/>
                    <a:pt x="2034540" y="1689332"/>
                  </a:cubicBezTo>
                  <a:cubicBezTo>
                    <a:pt x="2030444" y="1697523"/>
                    <a:pt x="2023396" y="1704001"/>
                    <a:pt x="2019300" y="1712192"/>
                  </a:cubicBezTo>
                  <a:cubicBezTo>
                    <a:pt x="2015708" y="1719376"/>
                    <a:pt x="2016698" y="1728780"/>
                    <a:pt x="2011680" y="1735052"/>
                  </a:cubicBezTo>
                  <a:cubicBezTo>
                    <a:pt x="1998524" y="1751497"/>
                    <a:pt x="1976643" y="1753336"/>
                    <a:pt x="1958340" y="1757912"/>
                  </a:cubicBezTo>
                  <a:cubicBezTo>
                    <a:pt x="1955800" y="1775692"/>
                    <a:pt x="1955881" y="1794049"/>
                    <a:pt x="1950720" y="1811252"/>
                  </a:cubicBezTo>
                  <a:cubicBezTo>
                    <a:pt x="1948088" y="1820024"/>
                    <a:pt x="1940803" y="1826660"/>
                    <a:pt x="1935480" y="1834112"/>
                  </a:cubicBezTo>
                  <a:cubicBezTo>
                    <a:pt x="1888222" y="1900273"/>
                    <a:pt x="1933296" y="1833578"/>
                    <a:pt x="1897380" y="1887452"/>
                  </a:cubicBezTo>
                  <a:cubicBezTo>
                    <a:pt x="1899920" y="1895072"/>
                    <a:pt x="1899320" y="1904632"/>
                    <a:pt x="1905000" y="1910312"/>
                  </a:cubicBezTo>
                  <a:cubicBezTo>
                    <a:pt x="1930400" y="1935712"/>
                    <a:pt x="1935480" y="1895072"/>
                    <a:pt x="1920240" y="1940792"/>
                  </a:cubicBezTo>
                  <a:cubicBezTo>
                    <a:pt x="1939393" y="1998251"/>
                    <a:pt x="1911329" y="1929653"/>
                    <a:pt x="1950720" y="1978892"/>
                  </a:cubicBezTo>
                  <a:cubicBezTo>
                    <a:pt x="1955738" y="1985164"/>
                    <a:pt x="1954748" y="1994568"/>
                    <a:pt x="1958340" y="2001752"/>
                  </a:cubicBezTo>
                  <a:cubicBezTo>
                    <a:pt x="1962436" y="2009943"/>
                    <a:pt x="1968500" y="2016992"/>
                    <a:pt x="1973580" y="2024612"/>
                  </a:cubicBezTo>
                  <a:cubicBezTo>
                    <a:pt x="1976120" y="2034772"/>
                    <a:pt x="1977075" y="2045466"/>
                    <a:pt x="1981200" y="2055092"/>
                  </a:cubicBezTo>
                  <a:cubicBezTo>
                    <a:pt x="1984808" y="2063510"/>
                    <a:pt x="1993808" y="2069180"/>
                    <a:pt x="1996440" y="2077952"/>
                  </a:cubicBezTo>
                  <a:cubicBezTo>
                    <a:pt x="2004262" y="2104025"/>
                    <a:pt x="2010946" y="2224114"/>
                    <a:pt x="2011680" y="2230352"/>
                  </a:cubicBezTo>
                  <a:cubicBezTo>
                    <a:pt x="2012904" y="2240753"/>
                    <a:pt x="2017246" y="2250563"/>
                    <a:pt x="2019300" y="2260832"/>
                  </a:cubicBezTo>
                  <a:cubicBezTo>
                    <a:pt x="2022330" y="2275982"/>
                    <a:pt x="2024380" y="2291312"/>
                    <a:pt x="2026920" y="2306552"/>
                  </a:cubicBezTo>
                  <a:cubicBezTo>
                    <a:pt x="2029460" y="2283692"/>
                    <a:pt x="2023635" y="2258223"/>
                    <a:pt x="2034540" y="2237972"/>
                  </a:cubicBezTo>
                  <a:cubicBezTo>
                    <a:pt x="2043224" y="2221845"/>
                    <a:pt x="2080260" y="2207492"/>
                    <a:pt x="2080260" y="2207492"/>
                  </a:cubicBezTo>
                  <a:cubicBezTo>
                    <a:pt x="2090420" y="2210032"/>
                    <a:pt x="2102562" y="2208570"/>
                    <a:pt x="2110740" y="2215112"/>
                  </a:cubicBezTo>
                  <a:cubicBezTo>
                    <a:pt x="2117012" y="2220130"/>
                    <a:pt x="2117139" y="2230033"/>
                    <a:pt x="2118360" y="2237972"/>
                  </a:cubicBezTo>
                  <a:cubicBezTo>
                    <a:pt x="2122242" y="2263202"/>
                    <a:pt x="2120240" y="2289299"/>
                    <a:pt x="2125980" y="2314172"/>
                  </a:cubicBezTo>
                  <a:cubicBezTo>
                    <a:pt x="2131599" y="2338523"/>
                    <a:pt x="2152777" y="2342811"/>
                    <a:pt x="2171700" y="2352272"/>
                  </a:cubicBezTo>
                  <a:cubicBezTo>
                    <a:pt x="2288456" y="2334310"/>
                    <a:pt x="2279841" y="2369389"/>
                    <a:pt x="2263140" y="2260832"/>
                  </a:cubicBezTo>
                  <a:cubicBezTo>
                    <a:pt x="2261919" y="2252893"/>
                    <a:pt x="2258060" y="2245592"/>
                    <a:pt x="2255520" y="2237972"/>
                  </a:cubicBezTo>
                  <a:cubicBezTo>
                    <a:pt x="2262547" y="2188781"/>
                    <a:pt x="2251710" y="2188442"/>
                    <a:pt x="2286000" y="2161772"/>
                  </a:cubicBezTo>
                  <a:cubicBezTo>
                    <a:pt x="2300458" y="2150527"/>
                    <a:pt x="2331720" y="2131292"/>
                    <a:pt x="2331720" y="2131292"/>
                  </a:cubicBezTo>
                  <a:cubicBezTo>
                    <a:pt x="2366655" y="2078889"/>
                    <a:pt x="2356408" y="2102948"/>
                    <a:pt x="2369820" y="2062712"/>
                  </a:cubicBezTo>
                  <a:cubicBezTo>
                    <a:pt x="2372360" y="2016992"/>
                    <a:pt x="2368007" y="1970360"/>
                    <a:pt x="2377440" y="1925552"/>
                  </a:cubicBezTo>
                  <a:cubicBezTo>
                    <a:pt x="2379095" y="1917692"/>
                    <a:pt x="2392377" y="1916612"/>
                    <a:pt x="2400300" y="1917932"/>
                  </a:cubicBezTo>
                  <a:cubicBezTo>
                    <a:pt x="2409333" y="1919438"/>
                    <a:pt x="2415540" y="1928092"/>
                    <a:pt x="2423160" y="1933172"/>
                  </a:cubicBezTo>
                  <a:cubicBezTo>
                    <a:pt x="2425931" y="1941485"/>
                    <a:pt x="2430549" y="1980739"/>
                    <a:pt x="2453640" y="1948412"/>
                  </a:cubicBezTo>
                  <a:cubicBezTo>
                    <a:pt x="2462977" y="1935340"/>
                    <a:pt x="2468880" y="1902692"/>
                    <a:pt x="2468880" y="1902692"/>
                  </a:cubicBezTo>
                  <a:cubicBezTo>
                    <a:pt x="2476500" y="1905232"/>
                    <a:pt x="2487285" y="1903629"/>
                    <a:pt x="2491740" y="1910312"/>
                  </a:cubicBezTo>
                  <a:cubicBezTo>
                    <a:pt x="2518490" y="1950437"/>
                    <a:pt x="2476186" y="1956137"/>
                    <a:pt x="2522220" y="1940792"/>
                  </a:cubicBezTo>
                  <a:cubicBezTo>
                    <a:pt x="2525020" y="1932393"/>
                    <a:pt x="2540587" y="1860602"/>
                    <a:pt x="2575560" y="1925552"/>
                  </a:cubicBezTo>
                  <a:cubicBezTo>
                    <a:pt x="2590061" y="1952482"/>
                    <a:pt x="2579138" y="1986675"/>
                    <a:pt x="2583180" y="2016992"/>
                  </a:cubicBezTo>
                  <a:cubicBezTo>
                    <a:pt x="2584242" y="2024954"/>
                    <a:pt x="2588260" y="2032232"/>
                    <a:pt x="2590800" y="2039852"/>
                  </a:cubicBezTo>
                  <a:cubicBezTo>
                    <a:pt x="2593340" y="2057632"/>
                    <a:pt x="2596437" y="2075341"/>
                    <a:pt x="2598420" y="2093192"/>
                  </a:cubicBezTo>
                  <a:cubicBezTo>
                    <a:pt x="2601518" y="2121076"/>
                    <a:pt x="2600162" y="2149580"/>
                    <a:pt x="2606040" y="2177012"/>
                  </a:cubicBezTo>
                  <a:cubicBezTo>
                    <a:pt x="2607959" y="2185967"/>
                    <a:pt x="2617184" y="2191681"/>
                    <a:pt x="2621280" y="2199872"/>
                  </a:cubicBezTo>
                  <a:cubicBezTo>
                    <a:pt x="2624872" y="2207056"/>
                    <a:pt x="2626360" y="2215112"/>
                    <a:pt x="2628900" y="2222732"/>
                  </a:cubicBezTo>
                  <a:cubicBezTo>
                    <a:pt x="2611439" y="2292577"/>
                    <a:pt x="2625278" y="2266264"/>
                    <a:pt x="2598420" y="2306552"/>
                  </a:cubicBezTo>
                  <a:cubicBezTo>
                    <a:pt x="2661179" y="2327472"/>
                    <a:pt x="2646412" y="2305889"/>
                    <a:pt x="2636520" y="2375132"/>
                  </a:cubicBezTo>
                  <a:cubicBezTo>
                    <a:pt x="2640238" y="2397441"/>
                    <a:pt x="2638775" y="2427228"/>
                    <a:pt x="2659380" y="2443712"/>
                  </a:cubicBezTo>
                  <a:cubicBezTo>
                    <a:pt x="2665652" y="2448730"/>
                    <a:pt x="2674620" y="2448792"/>
                    <a:pt x="2682240" y="2451332"/>
                  </a:cubicBezTo>
                  <a:cubicBezTo>
                    <a:pt x="2684780" y="2458952"/>
                    <a:pt x="2688285" y="2466316"/>
                    <a:pt x="2689860" y="2474192"/>
                  </a:cubicBezTo>
                  <a:cubicBezTo>
                    <a:pt x="2701667" y="2533226"/>
                    <a:pt x="2691546" y="2512833"/>
                    <a:pt x="2705100" y="2558012"/>
                  </a:cubicBezTo>
                  <a:cubicBezTo>
                    <a:pt x="2709716" y="2573399"/>
                    <a:pt x="2720340" y="2603732"/>
                    <a:pt x="2720340" y="2603732"/>
                  </a:cubicBezTo>
                  <a:cubicBezTo>
                    <a:pt x="2722880" y="2651992"/>
                    <a:pt x="2722623" y="2700481"/>
                    <a:pt x="2727960" y="2748512"/>
                  </a:cubicBezTo>
                  <a:cubicBezTo>
                    <a:pt x="2730273" y="2769329"/>
                    <a:pt x="2743200" y="2809472"/>
                    <a:pt x="2743200" y="2809472"/>
                  </a:cubicBezTo>
                  <a:cubicBezTo>
                    <a:pt x="2745740" y="2837412"/>
                    <a:pt x="2746852" y="2865519"/>
                    <a:pt x="2750820" y="2893292"/>
                  </a:cubicBezTo>
                  <a:cubicBezTo>
                    <a:pt x="2751956" y="2901243"/>
                    <a:pt x="2757219" y="2908213"/>
                    <a:pt x="2758440" y="2916152"/>
                  </a:cubicBezTo>
                  <a:cubicBezTo>
                    <a:pt x="2762322" y="2941382"/>
                    <a:pt x="2763520" y="2966952"/>
                    <a:pt x="2766060" y="2992352"/>
                  </a:cubicBezTo>
                  <a:cubicBezTo>
                    <a:pt x="2768600" y="3071092"/>
                    <a:pt x="2769186" y="3149919"/>
                    <a:pt x="2773680" y="3228572"/>
                  </a:cubicBezTo>
                  <a:cubicBezTo>
                    <a:pt x="2774277" y="3239028"/>
                    <a:pt x="2779106" y="3248812"/>
                    <a:pt x="2781300" y="3259052"/>
                  </a:cubicBezTo>
                  <a:cubicBezTo>
                    <a:pt x="2795003" y="3322997"/>
                    <a:pt x="2795006" y="3326048"/>
                    <a:pt x="2804160" y="3380972"/>
                  </a:cubicBezTo>
                  <a:cubicBezTo>
                    <a:pt x="2801620" y="3398752"/>
                    <a:pt x="2803834" y="3417899"/>
                    <a:pt x="2796540" y="3434312"/>
                  </a:cubicBezTo>
                  <a:cubicBezTo>
                    <a:pt x="2792821" y="3442681"/>
                    <a:pt x="2782049" y="3445833"/>
                    <a:pt x="2773680" y="3449552"/>
                  </a:cubicBezTo>
                  <a:cubicBezTo>
                    <a:pt x="2759000" y="3456076"/>
                    <a:pt x="2727960" y="3464792"/>
                    <a:pt x="2727960" y="3464792"/>
                  </a:cubicBezTo>
                  <a:cubicBezTo>
                    <a:pt x="2712745" y="3327861"/>
                    <a:pt x="2747491" y="3438899"/>
                    <a:pt x="2667000" y="3388592"/>
                  </a:cubicBezTo>
                  <a:cubicBezTo>
                    <a:pt x="2658119" y="3383041"/>
                    <a:pt x="2665922" y="3366290"/>
                    <a:pt x="2659380" y="3358112"/>
                  </a:cubicBezTo>
                  <a:cubicBezTo>
                    <a:pt x="2654362" y="3351840"/>
                    <a:pt x="2644140" y="3353032"/>
                    <a:pt x="2636520" y="3350492"/>
                  </a:cubicBezTo>
                  <a:cubicBezTo>
                    <a:pt x="2616200" y="3353032"/>
                    <a:pt x="2592599" y="3346753"/>
                    <a:pt x="2575560" y="3358112"/>
                  </a:cubicBezTo>
                  <a:cubicBezTo>
                    <a:pt x="2564784" y="3365296"/>
                    <a:pt x="2574366" y="3384967"/>
                    <a:pt x="2567940" y="3396212"/>
                  </a:cubicBezTo>
                  <a:cubicBezTo>
                    <a:pt x="2563396" y="3404163"/>
                    <a:pt x="2552115" y="3405589"/>
                    <a:pt x="2545080" y="3411452"/>
                  </a:cubicBezTo>
                  <a:cubicBezTo>
                    <a:pt x="2536801" y="3418351"/>
                    <a:pt x="2529840" y="3426692"/>
                    <a:pt x="2522220" y="3434312"/>
                  </a:cubicBezTo>
                  <a:cubicBezTo>
                    <a:pt x="2504084" y="3488720"/>
                    <a:pt x="2515891" y="3466666"/>
                    <a:pt x="2491740" y="3502892"/>
                  </a:cubicBezTo>
                  <a:cubicBezTo>
                    <a:pt x="2499360" y="3507972"/>
                    <a:pt x="2508124" y="3511656"/>
                    <a:pt x="2514600" y="3518132"/>
                  </a:cubicBezTo>
                  <a:cubicBezTo>
                    <a:pt x="2521076" y="3524608"/>
                    <a:pt x="2523977" y="3533957"/>
                    <a:pt x="2529840" y="3540992"/>
                  </a:cubicBezTo>
                  <a:cubicBezTo>
                    <a:pt x="2536739" y="3549271"/>
                    <a:pt x="2545080" y="3556232"/>
                    <a:pt x="2552700" y="3563852"/>
                  </a:cubicBezTo>
                  <a:cubicBezTo>
                    <a:pt x="2553030" y="3567815"/>
                    <a:pt x="2555177" y="3680629"/>
                    <a:pt x="2575560" y="3701012"/>
                  </a:cubicBezTo>
                  <a:lnTo>
                    <a:pt x="2598420" y="3723872"/>
                  </a:lnTo>
                  <a:cubicBezTo>
                    <a:pt x="2593340" y="3749272"/>
                    <a:pt x="2596031" y="3777582"/>
                    <a:pt x="2583180" y="3800072"/>
                  </a:cubicBezTo>
                  <a:cubicBezTo>
                    <a:pt x="2578636" y="3808023"/>
                    <a:pt x="2570572" y="3785984"/>
                    <a:pt x="2567940" y="3777212"/>
                  </a:cubicBezTo>
                  <a:cubicBezTo>
                    <a:pt x="2562779" y="3760009"/>
                    <a:pt x="2565481" y="3741075"/>
                    <a:pt x="2560320" y="3723872"/>
                  </a:cubicBezTo>
                  <a:cubicBezTo>
                    <a:pt x="2553970" y="3702705"/>
                    <a:pt x="2538730" y="3696779"/>
                    <a:pt x="2522220" y="3685772"/>
                  </a:cubicBezTo>
                  <a:cubicBezTo>
                    <a:pt x="2516544" y="3668743"/>
                    <a:pt x="2508788" y="3632109"/>
                    <a:pt x="2491740" y="3617192"/>
                  </a:cubicBezTo>
                  <a:cubicBezTo>
                    <a:pt x="2477956" y="3605131"/>
                    <a:pt x="2446020" y="3586712"/>
                    <a:pt x="2446020" y="3586712"/>
                  </a:cubicBezTo>
                  <a:cubicBezTo>
                    <a:pt x="2409335" y="3531684"/>
                    <a:pt x="2437932" y="3582737"/>
                    <a:pt x="2423160" y="3457172"/>
                  </a:cubicBezTo>
                  <a:cubicBezTo>
                    <a:pt x="2422222" y="3449195"/>
                    <a:pt x="2417282" y="3442153"/>
                    <a:pt x="2415540" y="3434312"/>
                  </a:cubicBezTo>
                  <a:cubicBezTo>
                    <a:pt x="2412188" y="3419230"/>
                    <a:pt x="2414195" y="3402711"/>
                    <a:pt x="2407920" y="3388592"/>
                  </a:cubicBezTo>
                  <a:cubicBezTo>
                    <a:pt x="2403543" y="3378744"/>
                    <a:pt x="2391324" y="3374501"/>
                    <a:pt x="2385060" y="3365732"/>
                  </a:cubicBezTo>
                  <a:cubicBezTo>
                    <a:pt x="2378458" y="3356489"/>
                    <a:pt x="2377852" y="3343284"/>
                    <a:pt x="2369820" y="3335252"/>
                  </a:cubicBezTo>
                  <a:cubicBezTo>
                    <a:pt x="2364140" y="3329572"/>
                    <a:pt x="2354144" y="3331224"/>
                    <a:pt x="2346960" y="3327632"/>
                  </a:cubicBezTo>
                  <a:cubicBezTo>
                    <a:pt x="2338769" y="3323536"/>
                    <a:pt x="2331720" y="3317472"/>
                    <a:pt x="2324100" y="3312392"/>
                  </a:cubicBezTo>
                  <a:cubicBezTo>
                    <a:pt x="2321560" y="3304772"/>
                    <a:pt x="2317418" y="3297509"/>
                    <a:pt x="2316480" y="3289532"/>
                  </a:cubicBezTo>
                  <a:cubicBezTo>
                    <a:pt x="2300095" y="3150263"/>
                    <a:pt x="2321979" y="3222210"/>
                    <a:pt x="2301240" y="3159992"/>
                  </a:cubicBezTo>
                  <a:cubicBezTo>
                    <a:pt x="2303780" y="3126972"/>
                    <a:pt x="2300327" y="3092931"/>
                    <a:pt x="2308860" y="3060932"/>
                  </a:cubicBezTo>
                  <a:cubicBezTo>
                    <a:pt x="2311220" y="3052083"/>
                    <a:pt x="2330891" y="3054812"/>
                    <a:pt x="2331720" y="3045692"/>
                  </a:cubicBezTo>
                  <a:cubicBezTo>
                    <a:pt x="2336325" y="2995037"/>
                    <a:pt x="2330409" y="2943763"/>
                    <a:pt x="2324100" y="2893292"/>
                  </a:cubicBezTo>
                  <a:cubicBezTo>
                    <a:pt x="2322691" y="2882020"/>
                    <a:pt x="2313335" y="2873253"/>
                    <a:pt x="2308860" y="2862812"/>
                  </a:cubicBezTo>
                  <a:cubicBezTo>
                    <a:pt x="2305696" y="2855429"/>
                    <a:pt x="2303447" y="2847675"/>
                    <a:pt x="2301240" y="2839952"/>
                  </a:cubicBezTo>
                  <a:cubicBezTo>
                    <a:pt x="2295915" y="2821316"/>
                    <a:pt x="2287434" y="2777333"/>
                    <a:pt x="2278380" y="2763752"/>
                  </a:cubicBezTo>
                  <a:lnTo>
                    <a:pt x="2247900" y="2718032"/>
                  </a:lnTo>
                  <a:lnTo>
                    <a:pt x="2217420" y="2672312"/>
                  </a:lnTo>
                  <a:cubicBezTo>
                    <a:pt x="2212340" y="2664692"/>
                    <a:pt x="2209800" y="2654532"/>
                    <a:pt x="2202180" y="2649452"/>
                  </a:cubicBezTo>
                  <a:cubicBezTo>
                    <a:pt x="2179703" y="2634467"/>
                    <a:pt x="2174795" y="2633354"/>
                    <a:pt x="2156460" y="2611352"/>
                  </a:cubicBezTo>
                  <a:cubicBezTo>
                    <a:pt x="2150597" y="2604317"/>
                    <a:pt x="2147180" y="2595445"/>
                    <a:pt x="2141220" y="2588492"/>
                  </a:cubicBezTo>
                  <a:cubicBezTo>
                    <a:pt x="2085786" y="2523819"/>
                    <a:pt x="2130488" y="2587633"/>
                    <a:pt x="2095500" y="2535152"/>
                  </a:cubicBezTo>
                  <a:cubicBezTo>
                    <a:pt x="2085340" y="2537692"/>
                    <a:pt x="2073734" y="2536963"/>
                    <a:pt x="2065020" y="2542772"/>
                  </a:cubicBezTo>
                  <a:cubicBezTo>
                    <a:pt x="2057400" y="2547852"/>
                    <a:pt x="2057546" y="2560778"/>
                    <a:pt x="2049780" y="2565632"/>
                  </a:cubicBezTo>
                  <a:cubicBezTo>
                    <a:pt x="2036157" y="2574146"/>
                    <a:pt x="2004060" y="2580872"/>
                    <a:pt x="2004060" y="2580872"/>
                  </a:cubicBezTo>
                  <a:cubicBezTo>
                    <a:pt x="1998980" y="2591032"/>
                    <a:pt x="1990426" y="2600107"/>
                    <a:pt x="1988820" y="2611352"/>
                  </a:cubicBezTo>
                  <a:cubicBezTo>
                    <a:pt x="1987684" y="2619303"/>
                    <a:pt x="1996440" y="2626180"/>
                    <a:pt x="1996440" y="2634212"/>
                  </a:cubicBezTo>
                  <a:cubicBezTo>
                    <a:pt x="1996440" y="2649662"/>
                    <a:pt x="1991360" y="2664692"/>
                    <a:pt x="1988820" y="2679932"/>
                  </a:cubicBezTo>
                  <a:cubicBezTo>
                    <a:pt x="1965960" y="2677392"/>
                    <a:pt x="1942554" y="2677890"/>
                    <a:pt x="1920240" y="2672312"/>
                  </a:cubicBezTo>
                  <a:cubicBezTo>
                    <a:pt x="1911355" y="2670091"/>
                    <a:pt x="1906506" y="2657833"/>
                    <a:pt x="1897380" y="2657072"/>
                  </a:cubicBezTo>
                  <a:cubicBezTo>
                    <a:pt x="1874459" y="2655162"/>
                    <a:pt x="1851660" y="2662152"/>
                    <a:pt x="1828800" y="2664692"/>
                  </a:cubicBezTo>
                  <a:cubicBezTo>
                    <a:pt x="1820021" y="2667618"/>
                    <a:pt x="1782419" y="2680802"/>
                    <a:pt x="1775460" y="2679932"/>
                  </a:cubicBezTo>
                  <a:cubicBezTo>
                    <a:pt x="1764188" y="2678523"/>
                    <a:pt x="1755140" y="2669772"/>
                    <a:pt x="1744980" y="2664692"/>
                  </a:cubicBezTo>
                  <a:cubicBezTo>
                    <a:pt x="1703229" y="2748194"/>
                    <a:pt x="1737617" y="2669103"/>
                    <a:pt x="1722120" y="2862812"/>
                  </a:cubicBezTo>
                  <a:cubicBezTo>
                    <a:pt x="1721479" y="2870819"/>
                    <a:pt x="1718092" y="2878488"/>
                    <a:pt x="1714500" y="2885672"/>
                  </a:cubicBezTo>
                  <a:cubicBezTo>
                    <a:pt x="1703891" y="2906890"/>
                    <a:pt x="1693252" y="2914540"/>
                    <a:pt x="1676400" y="2931392"/>
                  </a:cubicBezTo>
                  <a:cubicBezTo>
                    <a:pt x="1673860" y="2939012"/>
                    <a:pt x="1670893" y="2946503"/>
                    <a:pt x="1668780" y="2954252"/>
                  </a:cubicBezTo>
                  <a:cubicBezTo>
                    <a:pt x="1663269" y="2974459"/>
                    <a:pt x="1668351" y="3000401"/>
                    <a:pt x="1653540" y="3015212"/>
                  </a:cubicBezTo>
                  <a:lnTo>
                    <a:pt x="1630680" y="3038072"/>
                  </a:lnTo>
                  <a:cubicBezTo>
                    <a:pt x="1633220" y="3050772"/>
                    <a:pt x="1633752" y="3064045"/>
                    <a:pt x="1638300" y="3076172"/>
                  </a:cubicBezTo>
                  <a:cubicBezTo>
                    <a:pt x="1652516" y="3114082"/>
                    <a:pt x="1682365" y="3094391"/>
                    <a:pt x="1645920" y="3159992"/>
                  </a:cubicBezTo>
                  <a:cubicBezTo>
                    <a:pt x="1640834" y="3169147"/>
                    <a:pt x="1625600" y="3165072"/>
                    <a:pt x="1615440" y="3167612"/>
                  </a:cubicBezTo>
                  <a:cubicBezTo>
                    <a:pt x="1595120" y="3165072"/>
                    <a:pt x="1573493" y="3167597"/>
                    <a:pt x="1554480" y="3159992"/>
                  </a:cubicBezTo>
                  <a:cubicBezTo>
                    <a:pt x="1515713" y="3144485"/>
                    <a:pt x="1553415" y="3124405"/>
                    <a:pt x="1562100" y="3114272"/>
                  </a:cubicBezTo>
                  <a:cubicBezTo>
                    <a:pt x="1570365" y="3104629"/>
                    <a:pt x="1577340" y="3093952"/>
                    <a:pt x="1584960" y="3083792"/>
                  </a:cubicBezTo>
                  <a:cubicBezTo>
                    <a:pt x="1582420" y="3068552"/>
                    <a:pt x="1586992" y="3050137"/>
                    <a:pt x="1577340" y="3038072"/>
                  </a:cubicBezTo>
                  <a:cubicBezTo>
                    <a:pt x="1572322" y="3031800"/>
                    <a:pt x="1561163" y="3041237"/>
                    <a:pt x="1554480" y="3045692"/>
                  </a:cubicBezTo>
                  <a:cubicBezTo>
                    <a:pt x="1545514" y="3051670"/>
                    <a:pt x="1540586" y="3062574"/>
                    <a:pt x="1531620" y="3068552"/>
                  </a:cubicBezTo>
                  <a:cubicBezTo>
                    <a:pt x="1524769" y="3073120"/>
                    <a:pt x="1482726" y="3082522"/>
                    <a:pt x="1478280" y="3083792"/>
                  </a:cubicBezTo>
                  <a:cubicBezTo>
                    <a:pt x="1456908" y="3089898"/>
                    <a:pt x="1445260" y="3095041"/>
                    <a:pt x="1424940" y="3106652"/>
                  </a:cubicBezTo>
                  <a:cubicBezTo>
                    <a:pt x="1416989" y="3111196"/>
                    <a:pt x="1409700" y="3116812"/>
                    <a:pt x="1402080" y="3121892"/>
                  </a:cubicBezTo>
                  <a:cubicBezTo>
                    <a:pt x="1397000" y="3111732"/>
                    <a:pt x="1388446" y="3102657"/>
                    <a:pt x="1386840" y="3091412"/>
                  </a:cubicBezTo>
                  <a:cubicBezTo>
                    <a:pt x="1385704" y="3083461"/>
                    <a:pt x="1386428" y="3068552"/>
                    <a:pt x="1394460" y="3068552"/>
                  </a:cubicBezTo>
                  <a:cubicBezTo>
                    <a:pt x="1402492" y="3068552"/>
                    <a:pt x="1399540" y="3083792"/>
                    <a:pt x="1402080" y="3091412"/>
                  </a:cubicBezTo>
                  <a:cubicBezTo>
                    <a:pt x="1397000" y="3099032"/>
                    <a:pt x="1393316" y="3107796"/>
                    <a:pt x="1386840" y="3114272"/>
                  </a:cubicBezTo>
                  <a:cubicBezTo>
                    <a:pt x="1380364" y="3120748"/>
                    <a:pt x="1371931" y="3124968"/>
                    <a:pt x="1363980" y="3129512"/>
                  </a:cubicBezTo>
                  <a:cubicBezTo>
                    <a:pt x="1330005" y="3148926"/>
                    <a:pt x="1335415" y="3144369"/>
                    <a:pt x="1295400" y="3152372"/>
                  </a:cubicBezTo>
                  <a:cubicBezTo>
                    <a:pt x="1231130" y="3146529"/>
                    <a:pt x="1194821" y="3170650"/>
                    <a:pt x="1219200" y="3121892"/>
                  </a:cubicBezTo>
                  <a:cubicBezTo>
                    <a:pt x="1223296" y="3113701"/>
                    <a:pt x="1229360" y="3106652"/>
                    <a:pt x="1234440" y="3099032"/>
                  </a:cubicBezTo>
                  <a:cubicBezTo>
                    <a:pt x="1231900" y="3091412"/>
                    <a:pt x="1229027" y="3083895"/>
                    <a:pt x="1226820" y="3076172"/>
                  </a:cubicBezTo>
                  <a:cubicBezTo>
                    <a:pt x="1223943" y="3066102"/>
                    <a:pt x="1227722" y="3051779"/>
                    <a:pt x="1219200" y="3045692"/>
                  </a:cubicBezTo>
                  <a:cubicBezTo>
                    <a:pt x="1206628" y="3036712"/>
                    <a:pt x="1188720" y="3040612"/>
                    <a:pt x="1173480" y="3038072"/>
                  </a:cubicBezTo>
                  <a:cubicBezTo>
                    <a:pt x="1170940" y="3027912"/>
                    <a:pt x="1168737" y="3017662"/>
                    <a:pt x="1165860" y="3007592"/>
                  </a:cubicBezTo>
                  <a:cubicBezTo>
                    <a:pt x="1163653" y="2999869"/>
                    <a:pt x="1160353" y="2992481"/>
                    <a:pt x="1158240" y="2984732"/>
                  </a:cubicBezTo>
                  <a:cubicBezTo>
                    <a:pt x="1139333" y="2915407"/>
                    <a:pt x="1163530" y="2930615"/>
                    <a:pt x="1120140" y="2916152"/>
                  </a:cubicBezTo>
                  <a:cubicBezTo>
                    <a:pt x="1112520" y="2923772"/>
                    <a:pt x="1103258" y="2930046"/>
                    <a:pt x="1097280" y="2939012"/>
                  </a:cubicBezTo>
                  <a:cubicBezTo>
                    <a:pt x="1092825" y="2945695"/>
                    <a:pt x="1093252" y="2954688"/>
                    <a:pt x="1089660" y="2961872"/>
                  </a:cubicBezTo>
                  <a:cubicBezTo>
                    <a:pt x="1085564" y="2970063"/>
                    <a:pt x="1079500" y="2977112"/>
                    <a:pt x="1074420" y="2984732"/>
                  </a:cubicBezTo>
                  <a:cubicBezTo>
                    <a:pt x="1099629" y="3060360"/>
                    <a:pt x="1057334" y="2944833"/>
                    <a:pt x="1104900" y="3030452"/>
                  </a:cubicBezTo>
                  <a:cubicBezTo>
                    <a:pt x="1112702" y="3044495"/>
                    <a:pt x="1120140" y="3076172"/>
                    <a:pt x="1120140" y="3076172"/>
                  </a:cubicBezTo>
                  <a:cubicBezTo>
                    <a:pt x="1112520" y="3083792"/>
                    <a:pt x="1106919" y="3094213"/>
                    <a:pt x="1097280" y="3099032"/>
                  </a:cubicBezTo>
                  <a:cubicBezTo>
                    <a:pt x="1045787" y="3124779"/>
                    <a:pt x="1066697" y="3084100"/>
                    <a:pt x="1051560" y="3129512"/>
                  </a:cubicBezTo>
                  <a:cubicBezTo>
                    <a:pt x="1038860" y="3126972"/>
                    <a:pt x="1026025" y="3125033"/>
                    <a:pt x="1013460" y="3121892"/>
                  </a:cubicBezTo>
                  <a:cubicBezTo>
                    <a:pt x="1005668" y="3119944"/>
                    <a:pt x="996280" y="3108592"/>
                    <a:pt x="990600" y="3114272"/>
                  </a:cubicBezTo>
                  <a:cubicBezTo>
                    <a:pt x="975878" y="3128994"/>
                    <a:pt x="1020313" y="3151861"/>
                    <a:pt x="1021080" y="3152372"/>
                  </a:cubicBezTo>
                  <a:cubicBezTo>
                    <a:pt x="999447" y="3156699"/>
                    <a:pt x="948543" y="3167612"/>
                    <a:pt x="929640" y="3167612"/>
                  </a:cubicBezTo>
                  <a:cubicBezTo>
                    <a:pt x="921608" y="3167612"/>
                    <a:pt x="914400" y="3162532"/>
                    <a:pt x="906780" y="3159992"/>
                  </a:cubicBezTo>
                  <a:cubicBezTo>
                    <a:pt x="911860" y="3139672"/>
                    <a:pt x="920124" y="3119891"/>
                    <a:pt x="922020" y="3099032"/>
                  </a:cubicBezTo>
                  <a:cubicBezTo>
                    <a:pt x="922747" y="3091033"/>
                    <a:pt x="921584" y="3079764"/>
                    <a:pt x="914400" y="3076172"/>
                  </a:cubicBezTo>
                  <a:cubicBezTo>
                    <a:pt x="907216" y="3072580"/>
                    <a:pt x="899160" y="3081252"/>
                    <a:pt x="891540" y="3083792"/>
                  </a:cubicBezTo>
                  <a:cubicBezTo>
                    <a:pt x="886460" y="3091412"/>
                    <a:pt x="878710" y="3097817"/>
                    <a:pt x="876300" y="3106652"/>
                  </a:cubicBezTo>
                  <a:cubicBezTo>
                    <a:pt x="868832" y="3134035"/>
                    <a:pt x="879463" y="3169653"/>
                    <a:pt x="853440" y="3190472"/>
                  </a:cubicBezTo>
                  <a:cubicBezTo>
                    <a:pt x="847168" y="3195490"/>
                    <a:pt x="838200" y="3195552"/>
                    <a:pt x="830580" y="3198092"/>
                  </a:cubicBezTo>
                  <a:cubicBezTo>
                    <a:pt x="815340" y="3195552"/>
                    <a:pt x="795785" y="3201397"/>
                    <a:pt x="784860" y="3190472"/>
                  </a:cubicBezTo>
                  <a:cubicBezTo>
                    <a:pt x="777455" y="3183067"/>
                    <a:pt x="792480" y="3170465"/>
                    <a:pt x="792480" y="3159992"/>
                  </a:cubicBezTo>
                  <a:cubicBezTo>
                    <a:pt x="792480" y="3139514"/>
                    <a:pt x="787400" y="3119352"/>
                    <a:pt x="784860" y="3099032"/>
                  </a:cubicBezTo>
                  <a:cubicBezTo>
                    <a:pt x="766617" y="3126396"/>
                    <a:pt x="762153" y="3128749"/>
                    <a:pt x="754380" y="3167612"/>
                  </a:cubicBezTo>
                  <a:cubicBezTo>
                    <a:pt x="751840" y="3180312"/>
                    <a:pt x="749570" y="3193069"/>
                    <a:pt x="746760" y="3205712"/>
                  </a:cubicBezTo>
                  <a:cubicBezTo>
                    <a:pt x="744488" y="3215935"/>
                    <a:pt x="745682" y="3228014"/>
                    <a:pt x="739140" y="3236192"/>
                  </a:cubicBezTo>
                  <a:cubicBezTo>
                    <a:pt x="734122" y="3242464"/>
                    <a:pt x="723900" y="3241272"/>
                    <a:pt x="716280" y="3243812"/>
                  </a:cubicBezTo>
                  <a:cubicBezTo>
                    <a:pt x="698895" y="3238017"/>
                    <a:pt x="675275" y="3237287"/>
                    <a:pt x="685800" y="3205712"/>
                  </a:cubicBezTo>
                  <a:cubicBezTo>
                    <a:pt x="688696" y="3197024"/>
                    <a:pt x="701040" y="3195552"/>
                    <a:pt x="708660" y="3190472"/>
                  </a:cubicBezTo>
                  <a:cubicBezTo>
                    <a:pt x="704699" y="3166706"/>
                    <a:pt x="710834" y="3134954"/>
                    <a:pt x="678180" y="3129512"/>
                  </a:cubicBezTo>
                  <a:cubicBezTo>
                    <a:pt x="670257" y="3128192"/>
                    <a:pt x="662940" y="3134592"/>
                    <a:pt x="655320" y="3137132"/>
                  </a:cubicBezTo>
                  <a:cubicBezTo>
                    <a:pt x="652780" y="3154912"/>
                    <a:pt x="660400" y="3177772"/>
                    <a:pt x="647700" y="3190472"/>
                  </a:cubicBezTo>
                  <a:cubicBezTo>
                    <a:pt x="640080" y="3198092"/>
                    <a:pt x="630073" y="3177032"/>
                    <a:pt x="624840" y="3167612"/>
                  </a:cubicBezTo>
                  <a:cubicBezTo>
                    <a:pt x="617038" y="3153569"/>
                    <a:pt x="614680" y="3137132"/>
                    <a:pt x="609600" y="3121892"/>
                  </a:cubicBezTo>
                  <a:lnTo>
                    <a:pt x="601980" y="3099032"/>
                  </a:lnTo>
                  <a:cubicBezTo>
                    <a:pt x="612140" y="3091412"/>
                    <a:pt x="621433" y="3082473"/>
                    <a:pt x="632460" y="3076172"/>
                  </a:cubicBezTo>
                  <a:cubicBezTo>
                    <a:pt x="639434" y="3072187"/>
                    <a:pt x="649640" y="3074232"/>
                    <a:pt x="655320" y="3068552"/>
                  </a:cubicBezTo>
                  <a:cubicBezTo>
                    <a:pt x="661000" y="3062872"/>
                    <a:pt x="660400" y="3053312"/>
                    <a:pt x="662940" y="3045692"/>
                  </a:cubicBezTo>
                  <a:cubicBezTo>
                    <a:pt x="655320" y="3038072"/>
                    <a:pt x="648849" y="3029096"/>
                    <a:pt x="640080" y="3022832"/>
                  </a:cubicBezTo>
                  <a:cubicBezTo>
                    <a:pt x="630837" y="3016230"/>
                    <a:pt x="614075" y="3018033"/>
                    <a:pt x="609600" y="3007592"/>
                  </a:cubicBezTo>
                  <a:cubicBezTo>
                    <a:pt x="604498" y="2995688"/>
                    <a:pt x="613124" y="2981779"/>
                    <a:pt x="617220" y="2969492"/>
                  </a:cubicBezTo>
                  <a:cubicBezTo>
                    <a:pt x="628269" y="2936345"/>
                    <a:pt x="629690" y="2940859"/>
                    <a:pt x="655320" y="2923772"/>
                  </a:cubicBezTo>
                  <a:cubicBezTo>
                    <a:pt x="650240" y="2913612"/>
                    <a:pt x="646682" y="2902535"/>
                    <a:pt x="640080" y="2893292"/>
                  </a:cubicBezTo>
                  <a:cubicBezTo>
                    <a:pt x="626746" y="2874624"/>
                    <a:pt x="612588" y="2867344"/>
                    <a:pt x="594360" y="2855192"/>
                  </a:cubicBezTo>
                  <a:cubicBezTo>
                    <a:pt x="560066" y="2803750"/>
                    <a:pt x="598245" y="2868144"/>
                    <a:pt x="571500" y="2778992"/>
                  </a:cubicBezTo>
                  <a:cubicBezTo>
                    <a:pt x="568868" y="2770220"/>
                    <a:pt x="561340" y="2763752"/>
                    <a:pt x="556260" y="2756132"/>
                  </a:cubicBezTo>
                  <a:cubicBezTo>
                    <a:pt x="563875" y="2679981"/>
                    <a:pt x="569652" y="2668846"/>
                    <a:pt x="556260" y="2588492"/>
                  </a:cubicBezTo>
                  <a:cubicBezTo>
                    <a:pt x="553619" y="2572646"/>
                    <a:pt x="541020" y="2542772"/>
                    <a:pt x="541020" y="2542772"/>
                  </a:cubicBezTo>
                  <a:cubicBezTo>
                    <a:pt x="543560" y="2527532"/>
                    <a:pt x="540975" y="2510467"/>
                    <a:pt x="548640" y="2497052"/>
                  </a:cubicBezTo>
                  <a:cubicBezTo>
                    <a:pt x="552625" y="2490078"/>
                    <a:pt x="565228" y="2494450"/>
                    <a:pt x="571500" y="2489432"/>
                  </a:cubicBezTo>
                  <a:cubicBezTo>
                    <a:pt x="578651" y="2483711"/>
                    <a:pt x="581660" y="2474192"/>
                    <a:pt x="586740" y="2466572"/>
                  </a:cubicBezTo>
                  <a:cubicBezTo>
                    <a:pt x="581660" y="2458952"/>
                    <a:pt x="577363" y="2450747"/>
                    <a:pt x="571500" y="2443712"/>
                  </a:cubicBezTo>
                  <a:cubicBezTo>
                    <a:pt x="553811" y="2422485"/>
                    <a:pt x="540584" y="2414810"/>
                    <a:pt x="518160" y="2397992"/>
                  </a:cubicBezTo>
                  <a:cubicBezTo>
                    <a:pt x="508776" y="2369840"/>
                    <a:pt x="500648" y="2356816"/>
                    <a:pt x="518160" y="2321792"/>
                  </a:cubicBezTo>
                  <a:cubicBezTo>
                    <a:pt x="523840" y="2310433"/>
                    <a:pt x="539660" y="2307912"/>
                    <a:pt x="548640" y="2298932"/>
                  </a:cubicBezTo>
                  <a:cubicBezTo>
                    <a:pt x="555116" y="2292456"/>
                    <a:pt x="558800" y="2283692"/>
                    <a:pt x="563880" y="2276072"/>
                  </a:cubicBezTo>
                  <a:cubicBezTo>
                    <a:pt x="561340" y="2260832"/>
                    <a:pt x="562535" y="2244471"/>
                    <a:pt x="556260" y="2230352"/>
                  </a:cubicBezTo>
                  <a:cubicBezTo>
                    <a:pt x="537438" y="2188003"/>
                    <a:pt x="471294" y="2202316"/>
                    <a:pt x="441960" y="2199872"/>
                  </a:cubicBezTo>
                  <a:cubicBezTo>
                    <a:pt x="436880" y="2192252"/>
                    <a:pt x="427856" y="2186099"/>
                    <a:pt x="426720" y="2177012"/>
                  </a:cubicBezTo>
                  <a:cubicBezTo>
                    <a:pt x="422310" y="2141728"/>
                    <a:pt x="436933" y="2141347"/>
                    <a:pt x="449580" y="2116052"/>
                  </a:cubicBezTo>
                  <a:cubicBezTo>
                    <a:pt x="453172" y="2108868"/>
                    <a:pt x="454660" y="2100812"/>
                    <a:pt x="457200" y="2093192"/>
                  </a:cubicBezTo>
                  <a:cubicBezTo>
                    <a:pt x="454660" y="2070332"/>
                    <a:pt x="463108" y="2043213"/>
                    <a:pt x="449580" y="2024612"/>
                  </a:cubicBezTo>
                  <a:cubicBezTo>
                    <a:pt x="438704" y="2009657"/>
                    <a:pt x="413409" y="2016240"/>
                    <a:pt x="396240" y="2009372"/>
                  </a:cubicBezTo>
                  <a:cubicBezTo>
                    <a:pt x="387737" y="2005971"/>
                    <a:pt x="379856" y="2000608"/>
                    <a:pt x="373380" y="1994132"/>
                  </a:cubicBezTo>
                  <a:cubicBezTo>
                    <a:pt x="350908" y="1971660"/>
                    <a:pt x="339624" y="1953469"/>
                    <a:pt x="327660" y="1925552"/>
                  </a:cubicBezTo>
                  <a:cubicBezTo>
                    <a:pt x="324496" y="1918169"/>
                    <a:pt x="322580" y="1910312"/>
                    <a:pt x="320040" y="1902692"/>
                  </a:cubicBezTo>
                  <a:cubicBezTo>
                    <a:pt x="322580" y="1889992"/>
                    <a:pt x="323112" y="1876719"/>
                    <a:pt x="327660" y="1864592"/>
                  </a:cubicBezTo>
                  <a:cubicBezTo>
                    <a:pt x="330876" y="1856017"/>
                    <a:pt x="338356" y="1849683"/>
                    <a:pt x="342900" y="1841732"/>
                  </a:cubicBezTo>
                  <a:cubicBezTo>
                    <a:pt x="348536" y="1831869"/>
                    <a:pt x="352504" y="1821115"/>
                    <a:pt x="358140" y="1811252"/>
                  </a:cubicBezTo>
                  <a:cubicBezTo>
                    <a:pt x="362684" y="1803301"/>
                    <a:pt x="365760" y="1793472"/>
                    <a:pt x="373380" y="1788392"/>
                  </a:cubicBezTo>
                  <a:cubicBezTo>
                    <a:pt x="382094" y="1782583"/>
                    <a:pt x="393700" y="1783312"/>
                    <a:pt x="403860" y="1780772"/>
                  </a:cubicBezTo>
                  <a:cubicBezTo>
                    <a:pt x="411480" y="1773152"/>
                    <a:pt x="420742" y="1766878"/>
                    <a:pt x="426720" y="1757912"/>
                  </a:cubicBezTo>
                  <a:cubicBezTo>
                    <a:pt x="444461" y="1731301"/>
                    <a:pt x="430705" y="1663188"/>
                    <a:pt x="426720" y="1651232"/>
                  </a:cubicBezTo>
                  <a:cubicBezTo>
                    <a:pt x="424180" y="1643612"/>
                    <a:pt x="411480" y="1646152"/>
                    <a:pt x="403860" y="1643612"/>
                  </a:cubicBezTo>
                  <a:cubicBezTo>
                    <a:pt x="406400" y="1623292"/>
                    <a:pt x="408113" y="1602852"/>
                    <a:pt x="411480" y="1582652"/>
                  </a:cubicBezTo>
                  <a:cubicBezTo>
                    <a:pt x="413202" y="1572322"/>
                    <a:pt x="419100" y="1562645"/>
                    <a:pt x="419100" y="1552172"/>
                  </a:cubicBezTo>
                  <a:cubicBezTo>
                    <a:pt x="419100" y="1529171"/>
                    <a:pt x="431834" y="1494304"/>
                    <a:pt x="411480" y="1483592"/>
                  </a:cubicBezTo>
                  <a:cubicBezTo>
                    <a:pt x="370959" y="1462265"/>
                    <a:pt x="320040" y="1478512"/>
                    <a:pt x="274320" y="1475972"/>
                  </a:cubicBezTo>
                  <a:cubicBezTo>
                    <a:pt x="216861" y="1456819"/>
                    <a:pt x="287686" y="1482655"/>
                    <a:pt x="228600" y="1453112"/>
                  </a:cubicBezTo>
                  <a:cubicBezTo>
                    <a:pt x="221416" y="1449520"/>
                    <a:pt x="213489" y="1447605"/>
                    <a:pt x="205740" y="1445492"/>
                  </a:cubicBezTo>
                  <a:cubicBezTo>
                    <a:pt x="185533" y="1439981"/>
                    <a:pt x="165100" y="1435332"/>
                    <a:pt x="144780" y="1430252"/>
                  </a:cubicBezTo>
                  <a:cubicBezTo>
                    <a:pt x="137160" y="1422632"/>
                    <a:pt x="130886" y="1413370"/>
                    <a:pt x="121920" y="1407392"/>
                  </a:cubicBezTo>
                  <a:cubicBezTo>
                    <a:pt x="115237" y="1402937"/>
                    <a:pt x="106443" y="1402936"/>
                    <a:pt x="99060" y="1399772"/>
                  </a:cubicBezTo>
                  <a:cubicBezTo>
                    <a:pt x="88619" y="1395297"/>
                    <a:pt x="78740" y="1389612"/>
                    <a:pt x="68580" y="1384532"/>
                  </a:cubicBezTo>
                  <a:cubicBezTo>
                    <a:pt x="51955" y="1334656"/>
                    <a:pt x="75045" y="1383608"/>
                    <a:pt x="38100" y="1354052"/>
                  </a:cubicBezTo>
                  <a:cubicBezTo>
                    <a:pt x="30949" y="1348331"/>
                    <a:pt x="27404" y="1339143"/>
                    <a:pt x="22860" y="1331192"/>
                  </a:cubicBezTo>
                  <a:cubicBezTo>
                    <a:pt x="7794" y="1304827"/>
                    <a:pt x="8549" y="1303499"/>
                    <a:pt x="0" y="1277852"/>
                  </a:cubicBezTo>
                  <a:cubicBezTo>
                    <a:pt x="2540" y="1260072"/>
                    <a:pt x="-412" y="1240576"/>
                    <a:pt x="7620" y="1224512"/>
                  </a:cubicBezTo>
                  <a:cubicBezTo>
                    <a:pt x="11212" y="1217328"/>
                    <a:pt x="23296" y="1220484"/>
                    <a:pt x="30480" y="1216892"/>
                  </a:cubicBezTo>
                  <a:cubicBezTo>
                    <a:pt x="38671" y="1212796"/>
                    <a:pt x="45720" y="1206732"/>
                    <a:pt x="53340" y="1201652"/>
                  </a:cubicBezTo>
                  <a:cubicBezTo>
                    <a:pt x="55880" y="1183872"/>
                    <a:pt x="57438" y="1165924"/>
                    <a:pt x="60960" y="1148312"/>
                  </a:cubicBezTo>
                  <a:cubicBezTo>
                    <a:pt x="62535" y="1140436"/>
                    <a:pt x="64125" y="1132135"/>
                    <a:pt x="68580" y="1125452"/>
                  </a:cubicBezTo>
                  <a:cubicBezTo>
                    <a:pt x="74558" y="1116486"/>
                    <a:pt x="82474" y="1108570"/>
                    <a:pt x="91440" y="1102592"/>
                  </a:cubicBezTo>
                  <a:cubicBezTo>
                    <a:pt x="98123" y="1098137"/>
                    <a:pt x="106323" y="1095910"/>
                    <a:pt x="114300" y="1094972"/>
                  </a:cubicBezTo>
                  <a:cubicBezTo>
                    <a:pt x="149706" y="1090807"/>
                    <a:pt x="185420" y="1089892"/>
                    <a:pt x="220980" y="1087352"/>
                  </a:cubicBezTo>
                  <a:cubicBezTo>
                    <a:pt x="228024" y="1080308"/>
                    <a:pt x="256807" y="1054514"/>
                    <a:pt x="259080" y="1041632"/>
                  </a:cubicBezTo>
                  <a:cubicBezTo>
                    <a:pt x="280073" y="922673"/>
                    <a:pt x="229995" y="947187"/>
                    <a:pt x="289560" y="927332"/>
                  </a:cubicBezTo>
                  <a:cubicBezTo>
                    <a:pt x="363220" y="929872"/>
                    <a:pt x="436980" y="930354"/>
                    <a:pt x="510540" y="934952"/>
                  </a:cubicBezTo>
                  <a:cubicBezTo>
                    <a:pt x="571758" y="938778"/>
                    <a:pt x="488549" y="953785"/>
                    <a:pt x="563880" y="934952"/>
                  </a:cubicBezTo>
                  <a:cubicBezTo>
                    <a:pt x="561340" y="912092"/>
                    <a:pt x="564120" y="887988"/>
                    <a:pt x="556260" y="866372"/>
                  </a:cubicBezTo>
                  <a:cubicBezTo>
                    <a:pt x="553130" y="857765"/>
                    <a:pt x="540435" y="856995"/>
                    <a:pt x="533400" y="851132"/>
                  </a:cubicBezTo>
                  <a:cubicBezTo>
                    <a:pt x="506734" y="828910"/>
                    <a:pt x="506922" y="822242"/>
                    <a:pt x="487680" y="790172"/>
                  </a:cubicBezTo>
                  <a:cubicBezTo>
                    <a:pt x="485140" y="780012"/>
                    <a:pt x="482937" y="769762"/>
                    <a:pt x="480060" y="759692"/>
                  </a:cubicBezTo>
                  <a:cubicBezTo>
                    <a:pt x="477853" y="751969"/>
                    <a:pt x="479780" y="740094"/>
                    <a:pt x="472440" y="736832"/>
                  </a:cubicBezTo>
                  <a:cubicBezTo>
                    <a:pt x="453727" y="728515"/>
                    <a:pt x="431818" y="731605"/>
                    <a:pt x="411480" y="729212"/>
                  </a:cubicBezTo>
                  <a:lnTo>
                    <a:pt x="342900" y="721592"/>
                  </a:lnTo>
                  <a:cubicBezTo>
                    <a:pt x="327660" y="711432"/>
                    <a:pt x="307340" y="706352"/>
                    <a:pt x="297180" y="691112"/>
                  </a:cubicBezTo>
                  <a:cubicBezTo>
                    <a:pt x="277485" y="661569"/>
                    <a:pt x="290628" y="671148"/>
                    <a:pt x="259080" y="660632"/>
                  </a:cubicBezTo>
                  <a:lnTo>
                    <a:pt x="198120" y="599672"/>
                  </a:lnTo>
                  <a:lnTo>
                    <a:pt x="175260" y="576812"/>
                  </a:lnTo>
                  <a:cubicBezTo>
                    <a:pt x="167640" y="569192"/>
                    <a:pt x="162855" y="556566"/>
                    <a:pt x="152400" y="553952"/>
                  </a:cubicBezTo>
                  <a:cubicBezTo>
                    <a:pt x="142634" y="551511"/>
                    <a:pt x="109992" y="544178"/>
                    <a:pt x="99060" y="538712"/>
                  </a:cubicBezTo>
                  <a:cubicBezTo>
                    <a:pt x="90869" y="534616"/>
                    <a:pt x="83820" y="528552"/>
                    <a:pt x="76200" y="523472"/>
                  </a:cubicBezTo>
                  <a:cubicBezTo>
                    <a:pt x="73660" y="513312"/>
                    <a:pt x="68580" y="503465"/>
                    <a:pt x="68580" y="492992"/>
                  </a:cubicBezTo>
                  <a:cubicBezTo>
                    <a:pt x="68580" y="412405"/>
                    <a:pt x="71231" y="416459"/>
                    <a:pt x="91440" y="355832"/>
                  </a:cubicBezTo>
                  <a:cubicBezTo>
                    <a:pt x="93980" y="348212"/>
                    <a:pt x="93380" y="338652"/>
                    <a:pt x="99060" y="332972"/>
                  </a:cubicBezTo>
                  <a:cubicBezTo>
                    <a:pt x="208562" y="223470"/>
                    <a:pt x="102680" y="315721"/>
                    <a:pt x="167640" y="279632"/>
                  </a:cubicBezTo>
                  <a:cubicBezTo>
                    <a:pt x="183651" y="270737"/>
                    <a:pt x="198120" y="259312"/>
                    <a:pt x="213360" y="249152"/>
                  </a:cubicBezTo>
                  <a:lnTo>
                    <a:pt x="236220" y="233912"/>
                  </a:lnTo>
                  <a:cubicBezTo>
                    <a:pt x="248555" y="184574"/>
                    <a:pt x="234273" y="219485"/>
                    <a:pt x="266700" y="180572"/>
                  </a:cubicBezTo>
                  <a:cubicBezTo>
                    <a:pt x="293213" y="148756"/>
                    <a:pt x="267272" y="162601"/>
                    <a:pt x="304800" y="150092"/>
                  </a:cubicBezTo>
                  <a:cubicBezTo>
                    <a:pt x="309880" y="142472"/>
                    <a:pt x="321836" y="136212"/>
                    <a:pt x="320040" y="127232"/>
                  </a:cubicBezTo>
                  <a:cubicBezTo>
                    <a:pt x="318244" y="118252"/>
                    <a:pt x="305371" y="116088"/>
                    <a:pt x="297180" y="111992"/>
                  </a:cubicBezTo>
                  <a:cubicBezTo>
                    <a:pt x="284946" y="105875"/>
                    <a:pt x="272056" y="101077"/>
                    <a:pt x="259080" y="96752"/>
                  </a:cubicBezTo>
                  <a:cubicBezTo>
                    <a:pt x="249145" y="93440"/>
                    <a:pt x="231912" y="99067"/>
                    <a:pt x="228600" y="89132"/>
                  </a:cubicBezTo>
                  <a:cubicBezTo>
                    <a:pt x="219765" y="62626"/>
                    <a:pt x="241300" y="18012"/>
                    <a:pt x="251460" y="53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8736007" y="5991543"/>
              <a:ext cx="114300" cy="305707"/>
            </a:xfrm>
            <a:custGeom>
              <a:avLst/>
              <a:gdLst>
                <a:gd name="connsiteX0" fmla="*/ 22860 w 114300"/>
                <a:gd name="connsiteY0" fmla="*/ 0 h 305707"/>
                <a:gd name="connsiteX1" fmla="*/ 15240 w 114300"/>
                <a:gd name="connsiteY1" fmla="*/ 220980 h 305707"/>
                <a:gd name="connsiteX2" fmla="*/ 0 w 114300"/>
                <a:gd name="connsiteY2" fmla="*/ 266700 h 305707"/>
                <a:gd name="connsiteX3" fmla="*/ 7620 w 114300"/>
                <a:gd name="connsiteY3" fmla="*/ 304800 h 305707"/>
                <a:gd name="connsiteX4" fmla="*/ 53340 w 114300"/>
                <a:gd name="connsiteY4" fmla="*/ 281940 h 305707"/>
                <a:gd name="connsiteX5" fmla="*/ 76200 w 114300"/>
                <a:gd name="connsiteY5" fmla="*/ 236220 h 305707"/>
                <a:gd name="connsiteX6" fmla="*/ 91440 w 114300"/>
                <a:gd name="connsiteY6" fmla="*/ 213360 h 305707"/>
                <a:gd name="connsiteX7" fmla="*/ 106680 w 114300"/>
                <a:gd name="connsiteY7" fmla="*/ 167640 h 305707"/>
                <a:gd name="connsiteX8" fmla="*/ 114300 w 114300"/>
                <a:gd name="connsiteY8" fmla="*/ 144780 h 305707"/>
                <a:gd name="connsiteX9" fmla="*/ 106680 w 114300"/>
                <a:gd name="connsiteY9" fmla="*/ 99060 h 305707"/>
                <a:gd name="connsiteX10" fmla="*/ 91440 w 114300"/>
                <a:gd name="connsiteY10" fmla="*/ 76200 h 305707"/>
                <a:gd name="connsiteX11" fmla="*/ 60960 w 114300"/>
                <a:gd name="connsiteY11" fmla="*/ 30480 h 305707"/>
                <a:gd name="connsiteX12" fmla="*/ 22860 w 114300"/>
                <a:gd name="connsiteY12" fmla="*/ 0 h 30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305707">
                  <a:moveTo>
                    <a:pt x="22860" y="0"/>
                  </a:moveTo>
                  <a:cubicBezTo>
                    <a:pt x="20320" y="73660"/>
                    <a:pt x="21534" y="147545"/>
                    <a:pt x="15240" y="220980"/>
                  </a:cubicBezTo>
                  <a:cubicBezTo>
                    <a:pt x="13868" y="236986"/>
                    <a:pt x="0" y="266700"/>
                    <a:pt x="0" y="266700"/>
                  </a:cubicBezTo>
                  <a:cubicBezTo>
                    <a:pt x="2540" y="279400"/>
                    <a:pt x="-1538" y="295642"/>
                    <a:pt x="7620" y="304800"/>
                  </a:cubicBezTo>
                  <a:cubicBezTo>
                    <a:pt x="13930" y="311110"/>
                    <a:pt x="52573" y="282451"/>
                    <a:pt x="53340" y="281940"/>
                  </a:cubicBezTo>
                  <a:cubicBezTo>
                    <a:pt x="97016" y="216426"/>
                    <a:pt x="44652" y="299316"/>
                    <a:pt x="76200" y="236220"/>
                  </a:cubicBezTo>
                  <a:cubicBezTo>
                    <a:pt x="80296" y="228029"/>
                    <a:pt x="87721" y="221729"/>
                    <a:pt x="91440" y="213360"/>
                  </a:cubicBezTo>
                  <a:cubicBezTo>
                    <a:pt x="97964" y="198680"/>
                    <a:pt x="101600" y="182880"/>
                    <a:pt x="106680" y="167640"/>
                  </a:cubicBezTo>
                  <a:lnTo>
                    <a:pt x="114300" y="144780"/>
                  </a:lnTo>
                  <a:cubicBezTo>
                    <a:pt x="111760" y="129540"/>
                    <a:pt x="111566" y="113717"/>
                    <a:pt x="106680" y="99060"/>
                  </a:cubicBezTo>
                  <a:cubicBezTo>
                    <a:pt x="103784" y="90372"/>
                    <a:pt x="95536" y="84391"/>
                    <a:pt x="91440" y="76200"/>
                  </a:cubicBezTo>
                  <a:cubicBezTo>
                    <a:pt x="69384" y="32089"/>
                    <a:pt x="104295" y="73815"/>
                    <a:pt x="60960" y="30480"/>
                  </a:cubicBezTo>
                  <a:lnTo>
                    <a:pt x="228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8971897" y="5935187"/>
              <a:ext cx="99390" cy="129795"/>
            </a:xfrm>
            <a:custGeom>
              <a:avLst/>
              <a:gdLst>
                <a:gd name="connsiteX0" fmla="*/ 38430 w 99390"/>
                <a:gd name="connsiteY0" fmla="*/ 0 h 129795"/>
                <a:gd name="connsiteX1" fmla="*/ 76530 w 99390"/>
                <a:gd name="connsiteY1" fmla="*/ 15240 h 129795"/>
                <a:gd name="connsiteX2" fmla="*/ 84150 w 99390"/>
                <a:gd name="connsiteY2" fmla="*/ 38100 h 129795"/>
                <a:gd name="connsiteX3" fmla="*/ 99390 w 99390"/>
                <a:gd name="connsiteY3" fmla="*/ 60960 h 129795"/>
                <a:gd name="connsiteX4" fmla="*/ 91770 w 99390"/>
                <a:gd name="connsiteY4" fmla="*/ 121920 h 129795"/>
                <a:gd name="connsiteX5" fmla="*/ 68910 w 99390"/>
                <a:gd name="connsiteY5" fmla="*/ 129540 h 129795"/>
                <a:gd name="connsiteX6" fmla="*/ 23190 w 99390"/>
                <a:gd name="connsiteY6" fmla="*/ 114300 h 129795"/>
                <a:gd name="connsiteX7" fmla="*/ 15570 w 99390"/>
                <a:gd name="connsiteY7" fmla="*/ 91440 h 129795"/>
                <a:gd name="connsiteX8" fmla="*/ 330 w 99390"/>
                <a:gd name="connsiteY8" fmla="*/ 68580 h 129795"/>
                <a:gd name="connsiteX9" fmla="*/ 7950 w 99390"/>
                <a:gd name="connsiteY9" fmla="*/ 15240 h 129795"/>
                <a:gd name="connsiteX10" fmla="*/ 38430 w 99390"/>
                <a:gd name="connsiteY10" fmla="*/ 0 h 12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390" h="129795">
                  <a:moveTo>
                    <a:pt x="38430" y="0"/>
                  </a:moveTo>
                  <a:cubicBezTo>
                    <a:pt x="49860" y="0"/>
                    <a:pt x="66022" y="6483"/>
                    <a:pt x="76530" y="15240"/>
                  </a:cubicBezTo>
                  <a:cubicBezTo>
                    <a:pt x="82700" y="20382"/>
                    <a:pt x="80558" y="30916"/>
                    <a:pt x="84150" y="38100"/>
                  </a:cubicBezTo>
                  <a:cubicBezTo>
                    <a:pt x="88246" y="46291"/>
                    <a:pt x="94310" y="53340"/>
                    <a:pt x="99390" y="60960"/>
                  </a:cubicBezTo>
                  <a:cubicBezTo>
                    <a:pt x="96850" y="81280"/>
                    <a:pt x="100087" y="103207"/>
                    <a:pt x="91770" y="121920"/>
                  </a:cubicBezTo>
                  <a:cubicBezTo>
                    <a:pt x="88508" y="129260"/>
                    <a:pt x="76893" y="130427"/>
                    <a:pt x="68910" y="129540"/>
                  </a:cubicBezTo>
                  <a:cubicBezTo>
                    <a:pt x="52944" y="127766"/>
                    <a:pt x="23190" y="114300"/>
                    <a:pt x="23190" y="114300"/>
                  </a:cubicBezTo>
                  <a:cubicBezTo>
                    <a:pt x="20650" y="106680"/>
                    <a:pt x="19162" y="98624"/>
                    <a:pt x="15570" y="91440"/>
                  </a:cubicBezTo>
                  <a:cubicBezTo>
                    <a:pt x="11474" y="83249"/>
                    <a:pt x="1241" y="77693"/>
                    <a:pt x="330" y="68580"/>
                  </a:cubicBezTo>
                  <a:cubicBezTo>
                    <a:pt x="-1457" y="50709"/>
                    <a:pt x="4428" y="32852"/>
                    <a:pt x="7950" y="15240"/>
                  </a:cubicBezTo>
                  <a:cubicBezTo>
                    <a:pt x="9525" y="7364"/>
                    <a:pt x="27000" y="0"/>
                    <a:pt x="384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27" y="2695654"/>
            <a:ext cx="1633055" cy="1645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9" name="Pentagon 68"/>
          <p:cNvSpPr/>
          <p:nvPr/>
        </p:nvSpPr>
        <p:spPr>
          <a:xfrm flipH="1">
            <a:off x="297380" y="5858362"/>
            <a:ext cx="9226826" cy="1170294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মা-বা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6" name="Rounded Rectangle 25"/>
          <p:cNvSpPr/>
          <p:nvPr/>
        </p:nvSpPr>
        <p:spPr>
          <a:xfrm flipV="1">
            <a:off x="297380" y="58399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6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entagon 46"/>
          <p:cNvSpPr/>
          <p:nvPr/>
        </p:nvSpPr>
        <p:spPr>
          <a:xfrm flipH="1">
            <a:off x="1388887" y="475456"/>
            <a:ext cx="7010399" cy="42308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তানিয়া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সিদ্দিকার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8" name="Frame 47"/>
          <p:cNvSpPr/>
          <p:nvPr/>
        </p:nvSpPr>
        <p:spPr>
          <a:xfrm rot="16200000">
            <a:off x="5099794" y="1239551"/>
            <a:ext cx="3419862" cy="4259828"/>
          </a:xfrm>
          <a:prstGeom prst="frame">
            <a:avLst>
              <a:gd name="adj1" fmla="val 5384"/>
            </a:avLst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7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209995" y="5219758"/>
            <a:ext cx="5199460" cy="175437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তানিয়া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সিদ্দিকা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চাকুরির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ইন্ডিয়াতে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পরিবারসহ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33317" y="6048408"/>
            <a:ext cx="8818704" cy="883221"/>
          </a:xfrm>
          <a:prstGeom prst="roundRect">
            <a:avLst/>
          </a:prstGeom>
          <a:noFill/>
          <a:ln w="41275">
            <a:solidFill>
              <a:srgbClr val="0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জন্মসুত্র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3317" y="6105314"/>
            <a:ext cx="8818705" cy="769410"/>
          </a:xfrm>
          <a:prstGeom prst="roundRect">
            <a:avLst/>
          </a:prstGeom>
          <a:noFill/>
          <a:ln w="41275">
            <a:solidFill>
              <a:srgbClr val="0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0" y="1390294"/>
            <a:ext cx="3653251" cy="2386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7" y="1897520"/>
            <a:ext cx="3809999" cy="293696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716606" y="5509787"/>
            <a:ext cx="4439821" cy="158717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ইন্ডিয়াতে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অবস্থানকালে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সম্ভবা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70" y="1847644"/>
            <a:ext cx="3976845" cy="298683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4692455" y="5481874"/>
            <a:ext cx="4439821" cy="158717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সম্ভবা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ইন্ডিয়াতে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endParaRPr lang="en-GB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3" t="19977" b="9350"/>
          <a:stretch/>
        </p:blipFill>
        <p:spPr>
          <a:xfrm>
            <a:off x="4861562" y="1839961"/>
            <a:ext cx="3905784" cy="30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14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6" grpId="0" animBg="1"/>
      <p:bldP spid="19" grpId="0" animBg="1"/>
      <p:bldP spid="1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2225" y="1510646"/>
            <a:ext cx="2923099" cy="3624970"/>
            <a:chOff x="6914827" y="3278115"/>
            <a:chExt cx="2804160" cy="3801771"/>
          </a:xfrm>
          <a:blipFill>
            <a:blip r:embed="rId3"/>
            <a:tile tx="0" ty="0" sx="100000" sy="100000" flip="none" algn="tl"/>
          </a:blipFill>
        </p:grpSpPr>
        <p:sp>
          <p:nvSpPr>
            <p:cNvPr id="9" name="Freeform 8"/>
            <p:cNvSpPr/>
            <p:nvPr/>
          </p:nvSpPr>
          <p:spPr>
            <a:xfrm>
              <a:off x="6914827" y="3278115"/>
              <a:ext cx="2804160" cy="3801771"/>
            </a:xfrm>
            <a:custGeom>
              <a:avLst/>
              <a:gdLst>
                <a:gd name="connsiteX0" fmla="*/ 251460 w 2804160"/>
                <a:gd name="connsiteY0" fmla="*/ 5312 h 3801771"/>
                <a:gd name="connsiteX1" fmla="*/ 289560 w 2804160"/>
                <a:gd name="connsiteY1" fmla="*/ 12932 h 3801771"/>
                <a:gd name="connsiteX2" fmla="*/ 297180 w 2804160"/>
                <a:gd name="connsiteY2" fmla="*/ 35792 h 3801771"/>
                <a:gd name="connsiteX3" fmla="*/ 312420 w 2804160"/>
                <a:gd name="connsiteY3" fmla="*/ 58652 h 3801771"/>
                <a:gd name="connsiteX4" fmla="*/ 335280 w 2804160"/>
                <a:gd name="connsiteY4" fmla="*/ 66272 h 3801771"/>
                <a:gd name="connsiteX5" fmla="*/ 358140 w 2804160"/>
                <a:gd name="connsiteY5" fmla="*/ 81512 h 3801771"/>
                <a:gd name="connsiteX6" fmla="*/ 373380 w 2804160"/>
                <a:gd name="connsiteY6" fmla="*/ 104372 h 3801771"/>
                <a:gd name="connsiteX7" fmla="*/ 396240 w 2804160"/>
                <a:gd name="connsiteY7" fmla="*/ 127232 h 3801771"/>
                <a:gd name="connsiteX8" fmla="*/ 426720 w 2804160"/>
                <a:gd name="connsiteY8" fmla="*/ 165332 h 3801771"/>
                <a:gd name="connsiteX9" fmla="*/ 441960 w 2804160"/>
                <a:gd name="connsiteY9" fmla="*/ 188192 h 3801771"/>
                <a:gd name="connsiteX10" fmla="*/ 487680 w 2804160"/>
                <a:gd name="connsiteY10" fmla="*/ 211052 h 3801771"/>
                <a:gd name="connsiteX11" fmla="*/ 510540 w 2804160"/>
                <a:gd name="connsiteY11" fmla="*/ 233912 h 3801771"/>
                <a:gd name="connsiteX12" fmla="*/ 556260 w 2804160"/>
                <a:gd name="connsiteY12" fmla="*/ 203432 h 3801771"/>
                <a:gd name="connsiteX13" fmla="*/ 586740 w 2804160"/>
                <a:gd name="connsiteY13" fmla="*/ 211052 h 3801771"/>
                <a:gd name="connsiteX14" fmla="*/ 609600 w 2804160"/>
                <a:gd name="connsiteY14" fmla="*/ 233912 h 3801771"/>
                <a:gd name="connsiteX15" fmla="*/ 601980 w 2804160"/>
                <a:gd name="connsiteY15" fmla="*/ 211052 h 3801771"/>
                <a:gd name="connsiteX16" fmla="*/ 586740 w 2804160"/>
                <a:gd name="connsiteY16" fmla="*/ 188192 h 3801771"/>
                <a:gd name="connsiteX17" fmla="*/ 563880 w 2804160"/>
                <a:gd name="connsiteY17" fmla="*/ 142472 h 3801771"/>
                <a:gd name="connsiteX18" fmla="*/ 571500 w 2804160"/>
                <a:gd name="connsiteY18" fmla="*/ 104372 h 3801771"/>
                <a:gd name="connsiteX19" fmla="*/ 632460 w 2804160"/>
                <a:gd name="connsiteY19" fmla="*/ 134852 h 3801771"/>
                <a:gd name="connsiteX20" fmla="*/ 662940 w 2804160"/>
                <a:gd name="connsiteY20" fmla="*/ 142472 h 3801771"/>
                <a:gd name="connsiteX21" fmla="*/ 693420 w 2804160"/>
                <a:gd name="connsiteY21" fmla="*/ 279632 h 3801771"/>
                <a:gd name="connsiteX22" fmla="*/ 716280 w 2804160"/>
                <a:gd name="connsiteY22" fmla="*/ 325352 h 3801771"/>
                <a:gd name="connsiteX23" fmla="*/ 769620 w 2804160"/>
                <a:gd name="connsiteY23" fmla="*/ 355832 h 3801771"/>
                <a:gd name="connsiteX24" fmla="*/ 800100 w 2804160"/>
                <a:gd name="connsiteY24" fmla="*/ 363452 h 3801771"/>
                <a:gd name="connsiteX25" fmla="*/ 822960 w 2804160"/>
                <a:gd name="connsiteY25" fmla="*/ 378692 h 3801771"/>
                <a:gd name="connsiteX26" fmla="*/ 883920 w 2804160"/>
                <a:gd name="connsiteY26" fmla="*/ 393932 h 3801771"/>
                <a:gd name="connsiteX27" fmla="*/ 906780 w 2804160"/>
                <a:gd name="connsiteY27" fmla="*/ 401552 h 3801771"/>
                <a:gd name="connsiteX28" fmla="*/ 960120 w 2804160"/>
                <a:gd name="connsiteY28" fmla="*/ 393932 h 3801771"/>
                <a:gd name="connsiteX29" fmla="*/ 944880 w 2804160"/>
                <a:gd name="connsiteY29" fmla="*/ 371072 h 3801771"/>
                <a:gd name="connsiteX30" fmla="*/ 975360 w 2804160"/>
                <a:gd name="connsiteY30" fmla="*/ 302492 h 3801771"/>
                <a:gd name="connsiteX31" fmla="*/ 1013460 w 2804160"/>
                <a:gd name="connsiteY31" fmla="*/ 249152 h 3801771"/>
                <a:gd name="connsiteX32" fmla="*/ 1028700 w 2804160"/>
                <a:gd name="connsiteY32" fmla="*/ 272012 h 3801771"/>
                <a:gd name="connsiteX33" fmla="*/ 1036320 w 2804160"/>
                <a:gd name="connsiteY33" fmla="*/ 294872 h 3801771"/>
                <a:gd name="connsiteX34" fmla="*/ 1066800 w 2804160"/>
                <a:gd name="connsiteY34" fmla="*/ 340592 h 3801771"/>
                <a:gd name="connsiteX35" fmla="*/ 1082040 w 2804160"/>
                <a:gd name="connsiteY35" fmla="*/ 363452 h 3801771"/>
                <a:gd name="connsiteX36" fmla="*/ 1089660 w 2804160"/>
                <a:gd name="connsiteY36" fmla="*/ 386312 h 3801771"/>
                <a:gd name="connsiteX37" fmla="*/ 1104900 w 2804160"/>
                <a:gd name="connsiteY37" fmla="*/ 439652 h 3801771"/>
                <a:gd name="connsiteX38" fmla="*/ 1120140 w 2804160"/>
                <a:gd name="connsiteY38" fmla="*/ 462512 h 3801771"/>
                <a:gd name="connsiteX39" fmla="*/ 1112520 w 2804160"/>
                <a:gd name="connsiteY39" fmla="*/ 508232 h 3801771"/>
                <a:gd name="connsiteX40" fmla="*/ 1089660 w 2804160"/>
                <a:gd name="connsiteY40" fmla="*/ 797792 h 3801771"/>
                <a:gd name="connsiteX41" fmla="*/ 1097280 w 2804160"/>
                <a:gd name="connsiteY41" fmla="*/ 835892 h 3801771"/>
                <a:gd name="connsiteX42" fmla="*/ 1120140 w 2804160"/>
                <a:gd name="connsiteY42" fmla="*/ 843512 h 3801771"/>
                <a:gd name="connsiteX43" fmla="*/ 1203960 w 2804160"/>
                <a:gd name="connsiteY43" fmla="*/ 866372 h 3801771"/>
                <a:gd name="connsiteX44" fmla="*/ 1249680 w 2804160"/>
                <a:gd name="connsiteY44" fmla="*/ 889232 h 3801771"/>
                <a:gd name="connsiteX45" fmla="*/ 1325880 w 2804160"/>
                <a:gd name="connsiteY45" fmla="*/ 912092 h 3801771"/>
                <a:gd name="connsiteX46" fmla="*/ 1348740 w 2804160"/>
                <a:gd name="connsiteY46" fmla="*/ 927332 h 3801771"/>
                <a:gd name="connsiteX47" fmla="*/ 1424940 w 2804160"/>
                <a:gd name="connsiteY47" fmla="*/ 950192 h 3801771"/>
                <a:gd name="connsiteX48" fmla="*/ 1470660 w 2804160"/>
                <a:gd name="connsiteY48" fmla="*/ 965432 h 3801771"/>
                <a:gd name="connsiteX49" fmla="*/ 1539240 w 2804160"/>
                <a:gd name="connsiteY49" fmla="*/ 957812 h 3801771"/>
                <a:gd name="connsiteX50" fmla="*/ 1584960 w 2804160"/>
                <a:gd name="connsiteY50" fmla="*/ 942572 h 3801771"/>
                <a:gd name="connsiteX51" fmla="*/ 1607820 w 2804160"/>
                <a:gd name="connsiteY51" fmla="*/ 934952 h 3801771"/>
                <a:gd name="connsiteX52" fmla="*/ 1699260 w 2804160"/>
                <a:gd name="connsiteY52" fmla="*/ 950192 h 3801771"/>
                <a:gd name="connsiteX53" fmla="*/ 1722120 w 2804160"/>
                <a:gd name="connsiteY53" fmla="*/ 965432 h 3801771"/>
                <a:gd name="connsiteX54" fmla="*/ 1844040 w 2804160"/>
                <a:gd name="connsiteY54" fmla="*/ 957812 h 3801771"/>
                <a:gd name="connsiteX55" fmla="*/ 1943100 w 2804160"/>
                <a:gd name="connsiteY55" fmla="*/ 950192 h 3801771"/>
                <a:gd name="connsiteX56" fmla="*/ 2148840 w 2804160"/>
                <a:gd name="connsiteY56" fmla="*/ 957812 h 3801771"/>
                <a:gd name="connsiteX57" fmla="*/ 2209800 w 2804160"/>
                <a:gd name="connsiteY57" fmla="*/ 957812 h 3801771"/>
                <a:gd name="connsiteX58" fmla="*/ 2232660 w 2804160"/>
                <a:gd name="connsiteY58" fmla="*/ 942572 h 3801771"/>
                <a:gd name="connsiteX59" fmla="*/ 2407920 w 2804160"/>
                <a:gd name="connsiteY59" fmla="*/ 934952 h 3801771"/>
                <a:gd name="connsiteX60" fmla="*/ 2453640 w 2804160"/>
                <a:gd name="connsiteY60" fmla="*/ 942572 h 3801771"/>
                <a:gd name="connsiteX61" fmla="*/ 2506980 w 2804160"/>
                <a:gd name="connsiteY61" fmla="*/ 957812 h 3801771"/>
                <a:gd name="connsiteX62" fmla="*/ 2522220 w 2804160"/>
                <a:gd name="connsiteY62" fmla="*/ 980672 h 3801771"/>
                <a:gd name="connsiteX63" fmla="*/ 2598420 w 2804160"/>
                <a:gd name="connsiteY63" fmla="*/ 1018772 h 3801771"/>
                <a:gd name="connsiteX64" fmla="*/ 2636520 w 2804160"/>
                <a:gd name="connsiteY64" fmla="*/ 1049252 h 3801771"/>
                <a:gd name="connsiteX65" fmla="*/ 2651760 w 2804160"/>
                <a:gd name="connsiteY65" fmla="*/ 1072112 h 3801771"/>
                <a:gd name="connsiteX66" fmla="*/ 2674620 w 2804160"/>
                <a:gd name="connsiteY66" fmla="*/ 1125452 h 3801771"/>
                <a:gd name="connsiteX67" fmla="*/ 2667000 w 2804160"/>
                <a:gd name="connsiteY67" fmla="*/ 1148312 h 3801771"/>
                <a:gd name="connsiteX68" fmla="*/ 2583180 w 2804160"/>
                <a:gd name="connsiteY68" fmla="*/ 1133072 h 3801771"/>
                <a:gd name="connsiteX69" fmla="*/ 2560320 w 2804160"/>
                <a:gd name="connsiteY69" fmla="*/ 1148312 h 3801771"/>
                <a:gd name="connsiteX70" fmla="*/ 2575560 w 2804160"/>
                <a:gd name="connsiteY70" fmla="*/ 1171172 h 3801771"/>
                <a:gd name="connsiteX71" fmla="*/ 2552700 w 2804160"/>
                <a:gd name="connsiteY71" fmla="*/ 1239752 h 3801771"/>
                <a:gd name="connsiteX72" fmla="*/ 2537460 w 2804160"/>
                <a:gd name="connsiteY72" fmla="*/ 1285472 h 3801771"/>
                <a:gd name="connsiteX73" fmla="*/ 2514600 w 2804160"/>
                <a:gd name="connsiteY73" fmla="*/ 1376912 h 3801771"/>
                <a:gd name="connsiteX74" fmla="*/ 2484120 w 2804160"/>
                <a:gd name="connsiteY74" fmla="*/ 1384532 h 3801771"/>
                <a:gd name="connsiteX75" fmla="*/ 2484120 w 2804160"/>
                <a:gd name="connsiteY75" fmla="*/ 1437872 h 3801771"/>
                <a:gd name="connsiteX76" fmla="*/ 2461260 w 2804160"/>
                <a:gd name="connsiteY76" fmla="*/ 1445492 h 3801771"/>
                <a:gd name="connsiteX77" fmla="*/ 2377440 w 2804160"/>
                <a:gd name="connsiteY77" fmla="*/ 1468352 h 3801771"/>
                <a:gd name="connsiteX78" fmla="*/ 2369820 w 2804160"/>
                <a:gd name="connsiteY78" fmla="*/ 1491212 h 3801771"/>
                <a:gd name="connsiteX79" fmla="*/ 2354580 w 2804160"/>
                <a:gd name="connsiteY79" fmla="*/ 1567412 h 3801771"/>
                <a:gd name="connsiteX80" fmla="*/ 2339340 w 2804160"/>
                <a:gd name="connsiteY80" fmla="*/ 1590272 h 3801771"/>
                <a:gd name="connsiteX81" fmla="*/ 2324100 w 2804160"/>
                <a:gd name="connsiteY81" fmla="*/ 1635992 h 3801771"/>
                <a:gd name="connsiteX82" fmla="*/ 2301240 w 2804160"/>
                <a:gd name="connsiteY82" fmla="*/ 1613132 h 3801771"/>
                <a:gd name="connsiteX83" fmla="*/ 2286000 w 2804160"/>
                <a:gd name="connsiteY83" fmla="*/ 1590272 h 3801771"/>
                <a:gd name="connsiteX84" fmla="*/ 2240280 w 2804160"/>
                <a:gd name="connsiteY84" fmla="*/ 1575032 h 3801771"/>
                <a:gd name="connsiteX85" fmla="*/ 2232660 w 2804160"/>
                <a:gd name="connsiteY85" fmla="*/ 1597892 h 3801771"/>
                <a:gd name="connsiteX86" fmla="*/ 2225040 w 2804160"/>
                <a:gd name="connsiteY86" fmla="*/ 1628372 h 3801771"/>
                <a:gd name="connsiteX87" fmla="*/ 2202180 w 2804160"/>
                <a:gd name="connsiteY87" fmla="*/ 1613132 h 3801771"/>
                <a:gd name="connsiteX88" fmla="*/ 2194560 w 2804160"/>
                <a:gd name="connsiteY88" fmla="*/ 1590272 h 3801771"/>
                <a:gd name="connsiteX89" fmla="*/ 2164080 w 2804160"/>
                <a:gd name="connsiteY89" fmla="*/ 1643612 h 3801771"/>
                <a:gd name="connsiteX90" fmla="*/ 2148840 w 2804160"/>
                <a:gd name="connsiteY90" fmla="*/ 1666472 h 3801771"/>
                <a:gd name="connsiteX91" fmla="*/ 2042160 w 2804160"/>
                <a:gd name="connsiteY91" fmla="*/ 1666472 h 3801771"/>
                <a:gd name="connsiteX92" fmla="*/ 2034540 w 2804160"/>
                <a:gd name="connsiteY92" fmla="*/ 1689332 h 3801771"/>
                <a:gd name="connsiteX93" fmla="*/ 2019300 w 2804160"/>
                <a:gd name="connsiteY93" fmla="*/ 1712192 h 3801771"/>
                <a:gd name="connsiteX94" fmla="*/ 2011680 w 2804160"/>
                <a:gd name="connsiteY94" fmla="*/ 1735052 h 3801771"/>
                <a:gd name="connsiteX95" fmla="*/ 1958340 w 2804160"/>
                <a:gd name="connsiteY95" fmla="*/ 1757912 h 3801771"/>
                <a:gd name="connsiteX96" fmla="*/ 1950720 w 2804160"/>
                <a:gd name="connsiteY96" fmla="*/ 1811252 h 3801771"/>
                <a:gd name="connsiteX97" fmla="*/ 1935480 w 2804160"/>
                <a:gd name="connsiteY97" fmla="*/ 1834112 h 3801771"/>
                <a:gd name="connsiteX98" fmla="*/ 1897380 w 2804160"/>
                <a:gd name="connsiteY98" fmla="*/ 1887452 h 3801771"/>
                <a:gd name="connsiteX99" fmla="*/ 1905000 w 2804160"/>
                <a:gd name="connsiteY99" fmla="*/ 1910312 h 3801771"/>
                <a:gd name="connsiteX100" fmla="*/ 1920240 w 2804160"/>
                <a:gd name="connsiteY100" fmla="*/ 1940792 h 3801771"/>
                <a:gd name="connsiteX101" fmla="*/ 1950720 w 2804160"/>
                <a:gd name="connsiteY101" fmla="*/ 1978892 h 3801771"/>
                <a:gd name="connsiteX102" fmla="*/ 1958340 w 2804160"/>
                <a:gd name="connsiteY102" fmla="*/ 2001752 h 3801771"/>
                <a:gd name="connsiteX103" fmla="*/ 1973580 w 2804160"/>
                <a:gd name="connsiteY103" fmla="*/ 2024612 h 3801771"/>
                <a:gd name="connsiteX104" fmla="*/ 1981200 w 2804160"/>
                <a:gd name="connsiteY104" fmla="*/ 2055092 h 3801771"/>
                <a:gd name="connsiteX105" fmla="*/ 1996440 w 2804160"/>
                <a:gd name="connsiteY105" fmla="*/ 2077952 h 3801771"/>
                <a:gd name="connsiteX106" fmla="*/ 2011680 w 2804160"/>
                <a:gd name="connsiteY106" fmla="*/ 2230352 h 3801771"/>
                <a:gd name="connsiteX107" fmla="*/ 2019300 w 2804160"/>
                <a:gd name="connsiteY107" fmla="*/ 2260832 h 3801771"/>
                <a:gd name="connsiteX108" fmla="*/ 2026920 w 2804160"/>
                <a:gd name="connsiteY108" fmla="*/ 2306552 h 3801771"/>
                <a:gd name="connsiteX109" fmla="*/ 2034540 w 2804160"/>
                <a:gd name="connsiteY109" fmla="*/ 2237972 h 3801771"/>
                <a:gd name="connsiteX110" fmla="*/ 2080260 w 2804160"/>
                <a:gd name="connsiteY110" fmla="*/ 2207492 h 3801771"/>
                <a:gd name="connsiteX111" fmla="*/ 2110740 w 2804160"/>
                <a:gd name="connsiteY111" fmla="*/ 2215112 h 3801771"/>
                <a:gd name="connsiteX112" fmla="*/ 2118360 w 2804160"/>
                <a:gd name="connsiteY112" fmla="*/ 2237972 h 3801771"/>
                <a:gd name="connsiteX113" fmla="*/ 2125980 w 2804160"/>
                <a:gd name="connsiteY113" fmla="*/ 2314172 h 3801771"/>
                <a:gd name="connsiteX114" fmla="*/ 2171700 w 2804160"/>
                <a:gd name="connsiteY114" fmla="*/ 2352272 h 3801771"/>
                <a:gd name="connsiteX115" fmla="*/ 2263140 w 2804160"/>
                <a:gd name="connsiteY115" fmla="*/ 2260832 h 3801771"/>
                <a:gd name="connsiteX116" fmla="*/ 2255520 w 2804160"/>
                <a:gd name="connsiteY116" fmla="*/ 2237972 h 3801771"/>
                <a:gd name="connsiteX117" fmla="*/ 2286000 w 2804160"/>
                <a:gd name="connsiteY117" fmla="*/ 2161772 h 3801771"/>
                <a:gd name="connsiteX118" fmla="*/ 2331720 w 2804160"/>
                <a:gd name="connsiteY118" fmla="*/ 2131292 h 3801771"/>
                <a:gd name="connsiteX119" fmla="*/ 2369820 w 2804160"/>
                <a:gd name="connsiteY119" fmla="*/ 2062712 h 3801771"/>
                <a:gd name="connsiteX120" fmla="*/ 2377440 w 2804160"/>
                <a:gd name="connsiteY120" fmla="*/ 1925552 h 3801771"/>
                <a:gd name="connsiteX121" fmla="*/ 2400300 w 2804160"/>
                <a:gd name="connsiteY121" fmla="*/ 1917932 h 3801771"/>
                <a:gd name="connsiteX122" fmla="*/ 2423160 w 2804160"/>
                <a:gd name="connsiteY122" fmla="*/ 1933172 h 3801771"/>
                <a:gd name="connsiteX123" fmla="*/ 2453640 w 2804160"/>
                <a:gd name="connsiteY123" fmla="*/ 1948412 h 3801771"/>
                <a:gd name="connsiteX124" fmla="*/ 2468880 w 2804160"/>
                <a:gd name="connsiteY124" fmla="*/ 1902692 h 3801771"/>
                <a:gd name="connsiteX125" fmla="*/ 2491740 w 2804160"/>
                <a:gd name="connsiteY125" fmla="*/ 1910312 h 3801771"/>
                <a:gd name="connsiteX126" fmla="*/ 2522220 w 2804160"/>
                <a:gd name="connsiteY126" fmla="*/ 1940792 h 3801771"/>
                <a:gd name="connsiteX127" fmla="*/ 2575560 w 2804160"/>
                <a:gd name="connsiteY127" fmla="*/ 1925552 h 3801771"/>
                <a:gd name="connsiteX128" fmla="*/ 2583180 w 2804160"/>
                <a:gd name="connsiteY128" fmla="*/ 2016992 h 3801771"/>
                <a:gd name="connsiteX129" fmla="*/ 2590800 w 2804160"/>
                <a:gd name="connsiteY129" fmla="*/ 2039852 h 3801771"/>
                <a:gd name="connsiteX130" fmla="*/ 2598420 w 2804160"/>
                <a:gd name="connsiteY130" fmla="*/ 2093192 h 3801771"/>
                <a:gd name="connsiteX131" fmla="*/ 2606040 w 2804160"/>
                <a:gd name="connsiteY131" fmla="*/ 2177012 h 3801771"/>
                <a:gd name="connsiteX132" fmla="*/ 2621280 w 2804160"/>
                <a:gd name="connsiteY132" fmla="*/ 2199872 h 3801771"/>
                <a:gd name="connsiteX133" fmla="*/ 2628900 w 2804160"/>
                <a:gd name="connsiteY133" fmla="*/ 2222732 h 3801771"/>
                <a:gd name="connsiteX134" fmla="*/ 2598420 w 2804160"/>
                <a:gd name="connsiteY134" fmla="*/ 2306552 h 3801771"/>
                <a:gd name="connsiteX135" fmla="*/ 2636520 w 2804160"/>
                <a:gd name="connsiteY135" fmla="*/ 2375132 h 3801771"/>
                <a:gd name="connsiteX136" fmla="*/ 2659380 w 2804160"/>
                <a:gd name="connsiteY136" fmla="*/ 2443712 h 3801771"/>
                <a:gd name="connsiteX137" fmla="*/ 2682240 w 2804160"/>
                <a:gd name="connsiteY137" fmla="*/ 2451332 h 3801771"/>
                <a:gd name="connsiteX138" fmla="*/ 2689860 w 2804160"/>
                <a:gd name="connsiteY138" fmla="*/ 2474192 h 3801771"/>
                <a:gd name="connsiteX139" fmla="*/ 2705100 w 2804160"/>
                <a:gd name="connsiteY139" fmla="*/ 2558012 h 3801771"/>
                <a:gd name="connsiteX140" fmla="*/ 2720340 w 2804160"/>
                <a:gd name="connsiteY140" fmla="*/ 2603732 h 3801771"/>
                <a:gd name="connsiteX141" fmla="*/ 2727960 w 2804160"/>
                <a:gd name="connsiteY141" fmla="*/ 2748512 h 3801771"/>
                <a:gd name="connsiteX142" fmla="*/ 2743200 w 2804160"/>
                <a:gd name="connsiteY142" fmla="*/ 2809472 h 3801771"/>
                <a:gd name="connsiteX143" fmla="*/ 2750820 w 2804160"/>
                <a:gd name="connsiteY143" fmla="*/ 2893292 h 3801771"/>
                <a:gd name="connsiteX144" fmla="*/ 2758440 w 2804160"/>
                <a:gd name="connsiteY144" fmla="*/ 2916152 h 3801771"/>
                <a:gd name="connsiteX145" fmla="*/ 2766060 w 2804160"/>
                <a:gd name="connsiteY145" fmla="*/ 2992352 h 3801771"/>
                <a:gd name="connsiteX146" fmla="*/ 2773680 w 2804160"/>
                <a:gd name="connsiteY146" fmla="*/ 3228572 h 3801771"/>
                <a:gd name="connsiteX147" fmla="*/ 2781300 w 2804160"/>
                <a:gd name="connsiteY147" fmla="*/ 3259052 h 3801771"/>
                <a:gd name="connsiteX148" fmla="*/ 2804160 w 2804160"/>
                <a:gd name="connsiteY148" fmla="*/ 3380972 h 3801771"/>
                <a:gd name="connsiteX149" fmla="*/ 2796540 w 2804160"/>
                <a:gd name="connsiteY149" fmla="*/ 3434312 h 3801771"/>
                <a:gd name="connsiteX150" fmla="*/ 2773680 w 2804160"/>
                <a:gd name="connsiteY150" fmla="*/ 3449552 h 3801771"/>
                <a:gd name="connsiteX151" fmla="*/ 2727960 w 2804160"/>
                <a:gd name="connsiteY151" fmla="*/ 3464792 h 3801771"/>
                <a:gd name="connsiteX152" fmla="*/ 2667000 w 2804160"/>
                <a:gd name="connsiteY152" fmla="*/ 3388592 h 3801771"/>
                <a:gd name="connsiteX153" fmla="*/ 2659380 w 2804160"/>
                <a:gd name="connsiteY153" fmla="*/ 3358112 h 3801771"/>
                <a:gd name="connsiteX154" fmla="*/ 2636520 w 2804160"/>
                <a:gd name="connsiteY154" fmla="*/ 3350492 h 3801771"/>
                <a:gd name="connsiteX155" fmla="*/ 2575560 w 2804160"/>
                <a:gd name="connsiteY155" fmla="*/ 3358112 h 3801771"/>
                <a:gd name="connsiteX156" fmla="*/ 2567940 w 2804160"/>
                <a:gd name="connsiteY156" fmla="*/ 3396212 h 3801771"/>
                <a:gd name="connsiteX157" fmla="*/ 2545080 w 2804160"/>
                <a:gd name="connsiteY157" fmla="*/ 3411452 h 3801771"/>
                <a:gd name="connsiteX158" fmla="*/ 2522220 w 2804160"/>
                <a:gd name="connsiteY158" fmla="*/ 3434312 h 3801771"/>
                <a:gd name="connsiteX159" fmla="*/ 2491740 w 2804160"/>
                <a:gd name="connsiteY159" fmla="*/ 3502892 h 3801771"/>
                <a:gd name="connsiteX160" fmla="*/ 2514600 w 2804160"/>
                <a:gd name="connsiteY160" fmla="*/ 3518132 h 3801771"/>
                <a:gd name="connsiteX161" fmla="*/ 2529840 w 2804160"/>
                <a:gd name="connsiteY161" fmla="*/ 3540992 h 3801771"/>
                <a:gd name="connsiteX162" fmla="*/ 2552700 w 2804160"/>
                <a:gd name="connsiteY162" fmla="*/ 3563852 h 3801771"/>
                <a:gd name="connsiteX163" fmla="*/ 2575560 w 2804160"/>
                <a:gd name="connsiteY163" fmla="*/ 3701012 h 3801771"/>
                <a:gd name="connsiteX164" fmla="*/ 2598420 w 2804160"/>
                <a:gd name="connsiteY164" fmla="*/ 3723872 h 3801771"/>
                <a:gd name="connsiteX165" fmla="*/ 2583180 w 2804160"/>
                <a:gd name="connsiteY165" fmla="*/ 3800072 h 3801771"/>
                <a:gd name="connsiteX166" fmla="*/ 2567940 w 2804160"/>
                <a:gd name="connsiteY166" fmla="*/ 3777212 h 3801771"/>
                <a:gd name="connsiteX167" fmla="*/ 2560320 w 2804160"/>
                <a:gd name="connsiteY167" fmla="*/ 3723872 h 3801771"/>
                <a:gd name="connsiteX168" fmla="*/ 2522220 w 2804160"/>
                <a:gd name="connsiteY168" fmla="*/ 3685772 h 3801771"/>
                <a:gd name="connsiteX169" fmla="*/ 2491740 w 2804160"/>
                <a:gd name="connsiteY169" fmla="*/ 3617192 h 3801771"/>
                <a:gd name="connsiteX170" fmla="*/ 2446020 w 2804160"/>
                <a:gd name="connsiteY170" fmla="*/ 3586712 h 3801771"/>
                <a:gd name="connsiteX171" fmla="*/ 2423160 w 2804160"/>
                <a:gd name="connsiteY171" fmla="*/ 3457172 h 3801771"/>
                <a:gd name="connsiteX172" fmla="*/ 2415540 w 2804160"/>
                <a:gd name="connsiteY172" fmla="*/ 3434312 h 3801771"/>
                <a:gd name="connsiteX173" fmla="*/ 2407920 w 2804160"/>
                <a:gd name="connsiteY173" fmla="*/ 3388592 h 3801771"/>
                <a:gd name="connsiteX174" fmla="*/ 2385060 w 2804160"/>
                <a:gd name="connsiteY174" fmla="*/ 3365732 h 3801771"/>
                <a:gd name="connsiteX175" fmla="*/ 2369820 w 2804160"/>
                <a:gd name="connsiteY175" fmla="*/ 3335252 h 3801771"/>
                <a:gd name="connsiteX176" fmla="*/ 2346960 w 2804160"/>
                <a:gd name="connsiteY176" fmla="*/ 3327632 h 3801771"/>
                <a:gd name="connsiteX177" fmla="*/ 2324100 w 2804160"/>
                <a:gd name="connsiteY177" fmla="*/ 3312392 h 3801771"/>
                <a:gd name="connsiteX178" fmla="*/ 2316480 w 2804160"/>
                <a:gd name="connsiteY178" fmla="*/ 3289532 h 3801771"/>
                <a:gd name="connsiteX179" fmla="*/ 2301240 w 2804160"/>
                <a:gd name="connsiteY179" fmla="*/ 3159992 h 3801771"/>
                <a:gd name="connsiteX180" fmla="*/ 2308860 w 2804160"/>
                <a:gd name="connsiteY180" fmla="*/ 3060932 h 3801771"/>
                <a:gd name="connsiteX181" fmla="*/ 2331720 w 2804160"/>
                <a:gd name="connsiteY181" fmla="*/ 3045692 h 3801771"/>
                <a:gd name="connsiteX182" fmla="*/ 2324100 w 2804160"/>
                <a:gd name="connsiteY182" fmla="*/ 2893292 h 3801771"/>
                <a:gd name="connsiteX183" fmla="*/ 2308860 w 2804160"/>
                <a:gd name="connsiteY183" fmla="*/ 2862812 h 3801771"/>
                <a:gd name="connsiteX184" fmla="*/ 2301240 w 2804160"/>
                <a:gd name="connsiteY184" fmla="*/ 2839952 h 3801771"/>
                <a:gd name="connsiteX185" fmla="*/ 2278380 w 2804160"/>
                <a:gd name="connsiteY185" fmla="*/ 2763752 h 3801771"/>
                <a:gd name="connsiteX186" fmla="*/ 2247900 w 2804160"/>
                <a:gd name="connsiteY186" fmla="*/ 2718032 h 3801771"/>
                <a:gd name="connsiteX187" fmla="*/ 2217420 w 2804160"/>
                <a:gd name="connsiteY187" fmla="*/ 2672312 h 3801771"/>
                <a:gd name="connsiteX188" fmla="*/ 2202180 w 2804160"/>
                <a:gd name="connsiteY188" fmla="*/ 2649452 h 3801771"/>
                <a:gd name="connsiteX189" fmla="*/ 2156460 w 2804160"/>
                <a:gd name="connsiteY189" fmla="*/ 2611352 h 3801771"/>
                <a:gd name="connsiteX190" fmla="*/ 2141220 w 2804160"/>
                <a:gd name="connsiteY190" fmla="*/ 2588492 h 3801771"/>
                <a:gd name="connsiteX191" fmla="*/ 2095500 w 2804160"/>
                <a:gd name="connsiteY191" fmla="*/ 2535152 h 3801771"/>
                <a:gd name="connsiteX192" fmla="*/ 2065020 w 2804160"/>
                <a:gd name="connsiteY192" fmla="*/ 2542772 h 3801771"/>
                <a:gd name="connsiteX193" fmla="*/ 2049780 w 2804160"/>
                <a:gd name="connsiteY193" fmla="*/ 2565632 h 3801771"/>
                <a:gd name="connsiteX194" fmla="*/ 2004060 w 2804160"/>
                <a:gd name="connsiteY194" fmla="*/ 2580872 h 3801771"/>
                <a:gd name="connsiteX195" fmla="*/ 1988820 w 2804160"/>
                <a:gd name="connsiteY195" fmla="*/ 2611352 h 3801771"/>
                <a:gd name="connsiteX196" fmla="*/ 1996440 w 2804160"/>
                <a:gd name="connsiteY196" fmla="*/ 2634212 h 3801771"/>
                <a:gd name="connsiteX197" fmla="*/ 1988820 w 2804160"/>
                <a:gd name="connsiteY197" fmla="*/ 2679932 h 3801771"/>
                <a:gd name="connsiteX198" fmla="*/ 1920240 w 2804160"/>
                <a:gd name="connsiteY198" fmla="*/ 2672312 h 3801771"/>
                <a:gd name="connsiteX199" fmla="*/ 1897380 w 2804160"/>
                <a:gd name="connsiteY199" fmla="*/ 2657072 h 3801771"/>
                <a:gd name="connsiteX200" fmla="*/ 1828800 w 2804160"/>
                <a:gd name="connsiteY200" fmla="*/ 2664692 h 3801771"/>
                <a:gd name="connsiteX201" fmla="*/ 1775460 w 2804160"/>
                <a:gd name="connsiteY201" fmla="*/ 2679932 h 3801771"/>
                <a:gd name="connsiteX202" fmla="*/ 1744980 w 2804160"/>
                <a:gd name="connsiteY202" fmla="*/ 2664692 h 3801771"/>
                <a:gd name="connsiteX203" fmla="*/ 1722120 w 2804160"/>
                <a:gd name="connsiteY203" fmla="*/ 2862812 h 3801771"/>
                <a:gd name="connsiteX204" fmla="*/ 1714500 w 2804160"/>
                <a:gd name="connsiteY204" fmla="*/ 2885672 h 3801771"/>
                <a:gd name="connsiteX205" fmla="*/ 1676400 w 2804160"/>
                <a:gd name="connsiteY205" fmla="*/ 2931392 h 3801771"/>
                <a:gd name="connsiteX206" fmla="*/ 1668780 w 2804160"/>
                <a:gd name="connsiteY206" fmla="*/ 2954252 h 3801771"/>
                <a:gd name="connsiteX207" fmla="*/ 1653540 w 2804160"/>
                <a:gd name="connsiteY207" fmla="*/ 3015212 h 3801771"/>
                <a:gd name="connsiteX208" fmla="*/ 1630680 w 2804160"/>
                <a:gd name="connsiteY208" fmla="*/ 3038072 h 3801771"/>
                <a:gd name="connsiteX209" fmla="*/ 1638300 w 2804160"/>
                <a:gd name="connsiteY209" fmla="*/ 3076172 h 3801771"/>
                <a:gd name="connsiteX210" fmla="*/ 1645920 w 2804160"/>
                <a:gd name="connsiteY210" fmla="*/ 3159992 h 3801771"/>
                <a:gd name="connsiteX211" fmla="*/ 1615440 w 2804160"/>
                <a:gd name="connsiteY211" fmla="*/ 3167612 h 3801771"/>
                <a:gd name="connsiteX212" fmla="*/ 1554480 w 2804160"/>
                <a:gd name="connsiteY212" fmla="*/ 3159992 h 3801771"/>
                <a:gd name="connsiteX213" fmla="*/ 1562100 w 2804160"/>
                <a:gd name="connsiteY213" fmla="*/ 3114272 h 3801771"/>
                <a:gd name="connsiteX214" fmla="*/ 1584960 w 2804160"/>
                <a:gd name="connsiteY214" fmla="*/ 3083792 h 3801771"/>
                <a:gd name="connsiteX215" fmla="*/ 1577340 w 2804160"/>
                <a:gd name="connsiteY215" fmla="*/ 3038072 h 3801771"/>
                <a:gd name="connsiteX216" fmla="*/ 1554480 w 2804160"/>
                <a:gd name="connsiteY216" fmla="*/ 3045692 h 3801771"/>
                <a:gd name="connsiteX217" fmla="*/ 1531620 w 2804160"/>
                <a:gd name="connsiteY217" fmla="*/ 3068552 h 3801771"/>
                <a:gd name="connsiteX218" fmla="*/ 1478280 w 2804160"/>
                <a:gd name="connsiteY218" fmla="*/ 3083792 h 3801771"/>
                <a:gd name="connsiteX219" fmla="*/ 1424940 w 2804160"/>
                <a:gd name="connsiteY219" fmla="*/ 3106652 h 3801771"/>
                <a:gd name="connsiteX220" fmla="*/ 1402080 w 2804160"/>
                <a:gd name="connsiteY220" fmla="*/ 3121892 h 3801771"/>
                <a:gd name="connsiteX221" fmla="*/ 1386840 w 2804160"/>
                <a:gd name="connsiteY221" fmla="*/ 3091412 h 3801771"/>
                <a:gd name="connsiteX222" fmla="*/ 1394460 w 2804160"/>
                <a:gd name="connsiteY222" fmla="*/ 3068552 h 3801771"/>
                <a:gd name="connsiteX223" fmla="*/ 1402080 w 2804160"/>
                <a:gd name="connsiteY223" fmla="*/ 3091412 h 3801771"/>
                <a:gd name="connsiteX224" fmla="*/ 1386840 w 2804160"/>
                <a:gd name="connsiteY224" fmla="*/ 3114272 h 3801771"/>
                <a:gd name="connsiteX225" fmla="*/ 1363980 w 2804160"/>
                <a:gd name="connsiteY225" fmla="*/ 3129512 h 3801771"/>
                <a:gd name="connsiteX226" fmla="*/ 1295400 w 2804160"/>
                <a:gd name="connsiteY226" fmla="*/ 3152372 h 3801771"/>
                <a:gd name="connsiteX227" fmla="*/ 1219200 w 2804160"/>
                <a:gd name="connsiteY227" fmla="*/ 3121892 h 3801771"/>
                <a:gd name="connsiteX228" fmla="*/ 1234440 w 2804160"/>
                <a:gd name="connsiteY228" fmla="*/ 3099032 h 3801771"/>
                <a:gd name="connsiteX229" fmla="*/ 1226820 w 2804160"/>
                <a:gd name="connsiteY229" fmla="*/ 3076172 h 3801771"/>
                <a:gd name="connsiteX230" fmla="*/ 1219200 w 2804160"/>
                <a:gd name="connsiteY230" fmla="*/ 3045692 h 3801771"/>
                <a:gd name="connsiteX231" fmla="*/ 1173480 w 2804160"/>
                <a:gd name="connsiteY231" fmla="*/ 3038072 h 3801771"/>
                <a:gd name="connsiteX232" fmla="*/ 1165860 w 2804160"/>
                <a:gd name="connsiteY232" fmla="*/ 3007592 h 3801771"/>
                <a:gd name="connsiteX233" fmla="*/ 1158240 w 2804160"/>
                <a:gd name="connsiteY233" fmla="*/ 2984732 h 3801771"/>
                <a:gd name="connsiteX234" fmla="*/ 1120140 w 2804160"/>
                <a:gd name="connsiteY234" fmla="*/ 2916152 h 3801771"/>
                <a:gd name="connsiteX235" fmla="*/ 1097280 w 2804160"/>
                <a:gd name="connsiteY235" fmla="*/ 2939012 h 3801771"/>
                <a:gd name="connsiteX236" fmla="*/ 1089660 w 2804160"/>
                <a:gd name="connsiteY236" fmla="*/ 2961872 h 3801771"/>
                <a:gd name="connsiteX237" fmla="*/ 1074420 w 2804160"/>
                <a:gd name="connsiteY237" fmla="*/ 2984732 h 3801771"/>
                <a:gd name="connsiteX238" fmla="*/ 1104900 w 2804160"/>
                <a:gd name="connsiteY238" fmla="*/ 3030452 h 3801771"/>
                <a:gd name="connsiteX239" fmla="*/ 1120140 w 2804160"/>
                <a:gd name="connsiteY239" fmla="*/ 3076172 h 3801771"/>
                <a:gd name="connsiteX240" fmla="*/ 1097280 w 2804160"/>
                <a:gd name="connsiteY240" fmla="*/ 3099032 h 3801771"/>
                <a:gd name="connsiteX241" fmla="*/ 1051560 w 2804160"/>
                <a:gd name="connsiteY241" fmla="*/ 3129512 h 3801771"/>
                <a:gd name="connsiteX242" fmla="*/ 1013460 w 2804160"/>
                <a:gd name="connsiteY242" fmla="*/ 3121892 h 3801771"/>
                <a:gd name="connsiteX243" fmla="*/ 990600 w 2804160"/>
                <a:gd name="connsiteY243" fmla="*/ 3114272 h 3801771"/>
                <a:gd name="connsiteX244" fmla="*/ 1021080 w 2804160"/>
                <a:gd name="connsiteY244" fmla="*/ 3152372 h 3801771"/>
                <a:gd name="connsiteX245" fmla="*/ 929640 w 2804160"/>
                <a:gd name="connsiteY245" fmla="*/ 3167612 h 3801771"/>
                <a:gd name="connsiteX246" fmla="*/ 906780 w 2804160"/>
                <a:gd name="connsiteY246" fmla="*/ 3159992 h 3801771"/>
                <a:gd name="connsiteX247" fmla="*/ 922020 w 2804160"/>
                <a:gd name="connsiteY247" fmla="*/ 3099032 h 3801771"/>
                <a:gd name="connsiteX248" fmla="*/ 914400 w 2804160"/>
                <a:gd name="connsiteY248" fmla="*/ 3076172 h 3801771"/>
                <a:gd name="connsiteX249" fmla="*/ 891540 w 2804160"/>
                <a:gd name="connsiteY249" fmla="*/ 3083792 h 3801771"/>
                <a:gd name="connsiteX250" fmla="*/ 876300 w 2804160"/>
                <a:gd name="connsiteY250" fmla="*/ 3106652 h 3801771"/>
                <a:gd name="connsiteX251" fmla="*/ 853440 w 2804160"/>
                <a:gd name="connsiteY251" fmla="*/ 3190472 h 3801771"/>
                <a:gd name="connsiteX252" fmla="*/ 830580 w 2804160"/>
                <a:gd name="connsiteY252" fmla="*/ 3198092 h 3801771"/>
                <a:gd name="connsiteX253" fmla="*/ 784860 w 2804160"/>
                <a:gd name="connsiteY253" fmla="*/ 3190472 h 3801771"/>
                <a:gd name="connsiteX254" fmla="*/ 792480 w 2804160"/>
                <a:gd name="connsiteY254" fmla="*/ 3159992 h 3801771"/>
                <a:gd name="connsiteX255" fmla="*/ 784860 w 2804160"/>
                <a:gd name="connsiteY255" fmla="*/ 3099032 h 3801771"/>
                <a:gd name="connsiteX256" fmla="*/ 754380 w 2804160"/>
                <a:gd name="connsiteY256" fmla="*/ 3167612 h 3801771"/>
                <a:gd name="connsiteX257" fmla="*/ 746760 w 2804160"/>
                <a:gd name="connsiteY257" fmla="*/ 3205712 h 3801771"/>
                <a:gd name="connsiteX258" fmla="*/ 739140 w 2804160"/>
                <a:gd name="connsiteY258" fmla="*/ 3236192 h 3801771"/>
                <a:gd name="connsiteX259" fmla="*/ 716280 w 2804160"/>
                <a:gd name="connsiteY259" fmla="*/ 3243812 h 3801771"/>
                <a:gd name="connsiteX260" fmla="*/ 685800 w 2804160"/>
                <a:gd name="connsiteY260" fmla="*/ 3205712 h 3801771"/>
                <a:gd name="connsiteX261" fmla="*/ 708660 w 2804160"/>
                <a:gd name="connsiteY261" fmla="*/ 3190472 h 3801771"/>
                <a:gd name="connsiteX262" fmla="*/ 678180 w 2804160"/>
                <a:gd name="connsiteY262" fmla="*/ 3129512 h 3801771"/>
                <a:gd name="connsiteX263" fmla="*/ 655320 w 2804160"/>
                <a:gd name="connsiteY263" fmla="*/ 3137132 h 3801771"/>
                <a:gd name="connsiteX264" fmla="*/ 647700 w 2804160"/>
                <a:gd name="connsiteY264" fmla="*/ 3190472 h 3801771"/>
                <a:gd name="connsiteX265" fmla="*/ 624840 w 2804160"/>
                <a:gd name="connsiteY265" fmla="*/ 3167612 h 3801771"/>
                <a:gd name="connsiteX266" fmla="*/ 609600 w 2804160"/>
                <a:gd name="connsiteY266" fmla="*/ 3121892 h 3801771"/>
                <a:gd name="connsiteX267" fmla="*/ 601980 w 2804160"/>
                <a:gd name="connsiteY267" fmla="*/ 3099032 h 3801771"/>
                <a:gd name="connsiteX268" fmla="*/ 632460 w 2804160"/>
                <a:gd name="connsiteY268" fmla="*/ 3076172 h 3801771"/>
                <a:gd name="connsiteX269" fmla="*/ 655320 w 2804160"/>
                <a:gd name="connsiteY269" fmla="*/ 3068552 h 3801771"/>
                <a:gd name="connsiteX270" fmla="*/ 662940 w 2804160"/>
                <a:gd name="connsiteY270" fmla="*/ 3045692 h 3801771"/>
                <a:gd name="connsiteX271" fmla="*/ 640080 w 2804160"/>
                <a:gd name="connsiteY271" fmla="*/ 3022832 h 3801771"/>
                <a:gd name="connsiteX272" fmla="*/ 609600 w 2804160"/>
                <a:gd name="connsiteY272" fmla="*/ 3007592 h 3801771"/>
                <a:gd name="connsiteX273" fmla="*/ 617220 w 2804160"/>
                <a:gd name="connsiteY273" fmla="*/ 2969492 h 3801771"/>
                <a:gd name="connsiteX274" fmla="*/ 655320 w 2804160"/>
                <a:gd name="connsiteY274" fmla="*/ 2923772 h 3801771"/>
                <a:gd name="connsiteX275" fmla="*/ 640080 w 2804160"/>
                <a:gd name="connsiteY275" fmla="*/ 2893292 h 3801771"/>
                <a:gd name="connsiteX276" fmla="*/ 594360 w 2804160"/>
                <a:gd name="connsiteY276" fmla="*/ 2855192 h 3801771"/>
                <a:gd name="connsiteX277" fmla="*/ 571500 w 2804160"/>
                <a:gd name="connsiteY277" fmla="*/ 2778992 h 3801771"/>
                <a:gd name="connsiteX278" fmla="*/ 556260 w 2804160"/>
                <a:gd name="connsiteY278" fmla="*/ 2756132 h 3801771"/>
                <a:gd name="connsiteX279" fmla="*/ 556260 w 2804160"/>
                <a:gd name="connsiteY279" fmla="*/ 2588492 h 3801771"/>
                <a:gd name="connsiteX280" fmla="*/ 541020 w 2804160"/>
                <a:gd name="connsiteY280" fmla="*/ 2542772 h 3801771"/>
                <a:gd name="connsiteX281" fmla="*/ 548640 w 2804160"/>
                <a:gd name="connsiteY281" fmla="*/ 2497052 h 3801771"/>
                <a:gd name="connsiteX282" fmla="*/ 571500 w 2804160"/>
                <a:gd name="connsiteY282" fmla="*/ 2489432 h 3801771"/>
                <a:gd name="connsiteX283" fmla="*/ 586740 w 2804160"/>
                <a:gd name="connsiteY283" fmla="*/ 2466572 h 3801771"/>
                <a:gd name="connsiteX284" fmla="*/ 571500 w 2804160"/>
                <a:gd name="connsiteY284" fmla="*/ 2443712 h 3801771"/>
                <a:gd name="connsiteX285" fmla="*/ 518160 w 2804160"/>
                <a:gd name="connsiteY285" fmla="*/ 2397992 h 3801771"/>
                <a:gd name="connsiteX286" fmla="*/ 518160 w 2804160"/>
                <a:gd name="connsiteY286" fmla="*/ 2321792 h 3801771"/>
                <a:gd name="connsiteX287" fmla="*/ 548640 w 2804160"/>
                <a:gd name="connsiteY287" fmla="*/ 2298932 h 3801771"/>
                <a:gd name="connsiteX288" fmla="*/ 563880 w 2804160"/>
                <a:gd name="connsiteY288" fmla="*/ 2276072 h 3801771"/>
                <a:gd name="connsiteX289" fmla="*/ 556260 w 2804160"/>
                <a:gd name="connsiteY289" fmla="*/ 2230352 h 3801771"/>
                <a:gd name="connsiteX290" fmla="*/ 441960 w 2804160"/>
                <a:gd name="connsiteY290" fmla="*/ 2199872 h 3801771"/>
                <a:gd name="connsiteX291" fmla="*/ 426720 w 2804160"/>
                <a:gd name="connsiteY291" fmla="*/ 2177012 h 3801771"/>
                <a:gd name="connsiteX292" fmla="*/ 449580 w 2804160"/>
                <a:gd name="connsiteY292" fmla="*/ 2116052 h 3801771"/>
                <a:gd name="connsiteX293" fmla="*/ 457200 w 2804160"/>
                <a:gd name="connsiteY293" fmla="*/ 2093192 h 3801771"/>
                <a:gd name="connsiteX294" fmla="*/ 449580 w 2804160"/>
                <a:gd name="connsiteY294" fmla="*/ 2024612 h 3801771"/>
                <a:gd name="connsiteX295" fmla="*/ 396240 w 2804160"/>
                <a:gd name="connsiteY295" fmla="*/ 2009372 h 3801771"/>
                <a:gd name="connsiteX296" fmla="*/ 373380 w 2804160"/>
                <a:gd name="connsiteY296" fmla="*/ 1994132 h 3801771"/>
                <a:gd name="connsiteX297" fmla="*/ 327660 w 2804160"/>
                <a:gd name="connsiteY297" fmla="*/ 1925552 h 3801771"/>
                <a:gd name="connsiteX298" fmla="*/ 320040 w 2804160"/>
                <a:gd name="connsiteY298" fmla="*/ 1902692 h 3801771"/>
                <a:gd name="connsiteX299" fmla="*/ 327660 w 2804160"/>
                <a:gd name="connsiteY299" fmla="*/ 1864592 h 3801771"/>
                <a:gd name="connsiteX300" fmla="*/ 342900 w 2804160"/>
                <a:gd name="connsiteY300" fmla="*/ 1841732 h 3801771"/>
                <a:gd name="connsiteX301" fmla="*/ 358140 w 2804160"/>
                <a:gd name="connsiteY301" fmla="*/ 1811252 h 3801771"/>
                <a:gd name="connsiteX302" fmla="*/ 373380 w 2804160"/>
                <a:gd name="connsiteY302" fmla="*/ 1788392 h 3801771"/>
                <a:gd name="connsiteX303" fmla="*/ 403860 w 2804160"/>
                <a:gd name="connsiteY303" fmla="*/ 1780772 h 3801771"/>
                <a:gd name="connsiteX304" fmla="*/ 426720 w 2804160"/>
                <a:gd name="connsiteY304" fmla="*/ 1757912 h 3801771"/>
                <a:gd name="connsiteX305" fmla="*/ 426720 w 2804160"/>
                <a:gd name="connsiteY305" fmla="*/ 1651232 h 3801771"/>
                <a:gd name="connsiteX306" fmla="*/ 403860 w 2804160"/>
                <a:gd name="connsiteY306" fmla="*/ 1643612 h 3801771"/>
                <a:gd name="connsiteX307" fmla="*/ 411480 w 2804160"/>
                <a:gd name="connsiteY307" fmla="*/ 1582652 h 3801771"/>
                <a:gd name="connsiteX308" fmla="*/ 419100 w 2804160"/>
                <a:gd name="connsiteY308" fmla="*/ 1552172 h 3801771"/>
                <a:gd name="connsiteX309" fmla="*/ 411480 w 2804160"/>
                <a:gd name="connsiteY309" fmla="*/ 1483592 h 3801771"/>
                <a:gd name="connsiteX310" fmla="*/ 274320 w 2804160"/>
                <a:gd name="connsiteY310" fmla="*/ 1475972 h 3801771"/>
                <a:gd name="connsiteX311" fmla="*/ 228600 w 2804160"/>
                <a:gd name="connsiteY311" fmla="*/ 1453112 h 3801771"/>
                <a:gd name="connsiteX312" fmla="*/ 205740 w 2804160"/>
                <a:gd name="connsiteY312" fmla="*/ 1445492 h 3801771"/>
                <a:gd name="connsiteX313" fmla="*/ 144780 w 2804160"/>
                <a:gd name="connsiteY313" fmla="*/ 1430252 h 3801771"/>
                <a:gd name="connsiteX314" fmla="*/ 121920 w 2804160"/>
                <a:gd name="connsiteY314" fmla="*/ 1407392 h 3801771"/>
                <a:gd name="connsiteX315" fmla="*/ 99060 w 2804160"/>
                <a:gd name="connsiteY315" fmla="*/ 1399772 h 3801771"/>
                <a:gd name="connsiteX316" fmla="*/ 68580 w 2804160"/>
                <a:gd name="connsiteY316" fmla="*/ 1384532 h 3801771"/>
                <a:gd name="connsiteX317" fmla="*/ 38100 w 2804160"/>
                <a:gd name="connsiteY317" fmla="*/ 1354052 h 3801771"/>
                <a:gd name="connsiteX318" fmla="*/ 22860 w 2804160"/>
                <a:gd name="connsiteY318" fmla="*/ 1331192 h 3801771"/>
                <a:gd name="connsiteX319" fmla="*/ 0 w 2804160"/>
                <a:gd name="connsiteY319" fmla="*/ 1277852 h 3801771"/>
                <a:gd name="connsiteX320" fmla="*/ 7620 w 2804160"/>
                <a:gd name="connsiteY320" fmla="*/ 1224512 h 3801771"/>
                <a:gd name="connsiteX321" fmla="*/ 30480 w 2804160"/>
                <a:gd name="connsiteY321" fmla="*/ 1216892 h 3801771"/>
                <a:gd name="connsiteX322" fmla="*/ 53340 w 2804160"/>
                <a:gd name="connsiteY322" fmla="*/ 1201652 h 3801771"/>
                <a:gd name="connsiteX323" fmla="*/ 60960 w 2804160"/>
                <a:gd name="connsiteY323" fmla="*/ 1148312 h 3801771"/>
                <a:gd name="connsiteX324" fmla="*/ 68580 w 2804160"/>
                <a:gd name="connsiteY324" fmla="*/ 1125452 h 3801771"/>
                <a:gd name="connsiteX325" fmla="*/ 91440 w 2804160"/>
                <a:gd name="connsiteY325" fmla="*/ 1102592 h 3801771"/>
                <a:gd name="connsiteX326" fmla="*/ 114300 w 2804160"/>
                <a:gd name="connsiteY326" fmla="*/ 1094972 h 3801771"/>
                <a:gd name="connsiteX327" fmla="*/ 220980 w 2804160"/>
                <a:gd name="connsiteY327" fmla="*/ 1087352 h 3801771"/>
                <a:gd name="connsiteX328" fmla="*/ 259080 w 2804160"/>
                <a:gd name="connsiteY328" fmla="*/ 1041632 h 3801771"/>
                <a:gd name="connsiteX329" fmla="*/ 289560 w 2804160"/>
                <a:gd name="connsiteY329" fmla="*/ 927332 h 3801771"/>
                <a:gd name="connsiteX330" fmla="*/ 510540 w 2804160"/>
                <a:gd name="connsiteY330" fmla="*/ 934952 h 3801771"/>
                <a:gd name="connsiteX331" fmla="*/ 563880 w 2804160"/>
                <a:gd name="connsiteY331" fmla="*/ 934952 h 3801771"/>
                <a:gd name="connsiteX332" fmla="*/ 556260 w 2804160"/>
                <a:gd name="connsiteY332" fmla="*/ 866372 h 3801771"/>
                <a:gd name="connsiteX333" fmla="*/ 533400 w 2804160"/>
                <a:gd name="connsiteY333" fmla="*/ 851132 h 3801771"/>
                <a:gd name="connsiteX334" fmla="*/ 487680 w 2804160"/>
                <a:gd name="connsiteY334" fmla="*/ 790172 h 3801771"/>
                <a:gd name="connsiteX335" fmla="*/ 480060 w 2804160"/>
                <a:gd name="connsiteY335" fmla="*/ 759692 h 3801771"/>
                <a:gd name="connsiteX336" fmla="*/ 472440 w 2804160"/>
                <a:gd name="connsiteY336" fmla="*/ 736832 h 3801771"/>
                <a:gd name="connsiteX337" fmla="*/ 411480 w 2804160"/>
                <a:gd name="connsiteY337" fmla="*/ 729212 h 3801771"/>
                <a:gd name="connsiteX338" fmla="*/ 342900 w 2804160"/>
                <a:gd name="connsiteY338" fmla="*/ 721592 h 3801771"/>
                <a:gd name="connsiteX339" fmla="*/ 297180 w 2804160"/>
                <a:gd name="connsiteY339" fmla="*/ 691112 h 3801771"/>
                <a:gd name="connsiteX340" fmla="*/ 259080 w 2804160"/>
                <a:gd name="connsiteY340" fmla="*/ 660632 h 3801771"/>
                <a:gd name="connsiteX341" fmla="*/ 198120 w 2804160"/>
                <a:gd name="connsiteY341" fmla="*/ 599672 h 3801771"/>
                <a:gd name="connsiteX342" fmla="*/ 175260 w 2804160"/>
                <a:gd name="connsiteY342" fmla="*/ 576812 h 3801771"/>
                <a:gd name="connsiteX343" fmla="*/ 152400 w 2804160"/>
                <a:gd name="connsiteY343" fmla="*/ 553952 h 3801771"/>
                <a:gd name="connsiteX344" fmla="*/ 99060 w 2804160"/>
                <a:gd name="connsiteY344" fmla="*/ 538712 h 3801771"/>
                <a:gd name="connsiteX345" fmla="*/ 76200 w 2804160"/>
                <a:gd name="connsiteY345" fmla="*/ 523472 h 3801771"/>
                <a:gd name="connsiteX346" fmla="*/ 68580 w 2804160"/>
                <a:gd name="connsiteY346" fmla="*/ 492992 h 3801771"/>
                <a:gd name="connsiteX347" fmla="*/ 91440 w 2804160"/>
                <a:gd name="connsiteY347" fmla="*/ 355832 h 3801771"/>
                <a:gd name="connsiteX348" fmla="*/ 99060 w 2804160"/>
                <a:gd name="connsiteY348" fmla="*/ 332972 h 3801771"/>
                <a:gd name="connsiteX349" fmla="*/ 167640 w 2804160"/>
                <a:gd name="connsiteY349" fmla="*/ 279632 h 3801771"/>
                <a:gd name="connsiteX350" fmla="*/ 213360 w 2804160"/>
                <a:gd name="connsiteY350" fmla="*/ 249152 h 3801771"/>
                <a:gd name="connsiteX351" fmla="*/ 236220 w 2804160"/>
                <a:gd name="connsiteY351" fmla="*/ 233912 h 3801771"/>
                <a:gd name="connsiteX352" fmla="*/ 266700 w 2804160"/>
                <a:gd name="connsiteY352" fmla="*/ 180572 h 3801771"/>
                <a:gd name="connsiteX353" fmla="*/ 304800 w 2804160"/>
                <a:gd name="connsiteY353" fmla="*/ 150092 h 3801771"/>
                <a:gd name="connsiteX354" fmla="*/ 320040 w 2804160"/>
                <a:gd name="connsiteY354" fmla="*/ 127232 h 3801771"/>
                <a:gd name="connsiteX355" fmla="*/ 297180 w 2804160"/>
                <a:gd name="connsiteY355" fmla="*/ 111992 h 3801771"/>
                <a:gd name="connsiteX356" fmla="*/ 259080 w 2804160"/>
                <a:gd name="connsiteY356" fmla="*/ 96752 h 3801771"/>
                <a:gd name="connsiteX357" fmla="*/ 228600 w 2804160"/>
                <a:gd name="connsiteY357" fmla="*/ 89132 h 3801771"/>
                <a:gd name="connsiteX358" fmla="*/ 251460 w 2804160"/>
                <a:gd name="connsiteY358" fmla="*/ 5312 h 380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</a:cxnLst>
              <a:rect l="l" t="t" r="r" b="b"/>
              <a:pathLst>
                <a:path w="2804160" h="3801771">
                  <a:moveTo>
                    <a:pt x="251460" y="5312"/>
                  </a:moveTo>
                  <a:cubicBezTo>
                    <a:pt x="261620" y="-7388"/>
                    <a:pt x="278784" y="5748"/>
                    <a:pt x="289560" y="12932"/>
                  </a:cubicBezTo>
                  <a:cubicBezTo>
                    <a:pt x="296243" y="17387"/>
                    <a:pt x="293588" y="28608"/>
                    <a:pt x="297180" y="35792"/>
                  </a:cubicBezTo>
                  <a:cubicBezTo>
                    <a:pt x="301276" y="43983"/>
                    <a:pt x="305269" y="52931"/>
                    <a:pt x="312420" y="58652"/>
                  </a:cubicBezTo>
                  <a:cubicBezTo>
                    <a:pt x="318692" y="63670"/>
                    <a:pt x="328096" y="62680"/>
                    <a:pt x="335280" y="66272"/>
                  </a:cubicBezTo>
                  <a:cubicBezTo>
                    <a:pt x="343471" y="70368"/>
                    <a:pt x="350520" y="76432"/>
                    <a:pt x="358140" y="81512"/>
                  </a:cubicBezTo>
                  <a:cubicBezTo>
                    <a:pt x="363220" y="89132"/>
                    <a:pt x="367517" y="97337"/>
                    <a:pt x="373380" y="104372"/>
                  </a:cubicBezTo>
                  <a:cubicBezTo>
                    <a:pt x="380279" y="112651"/>
                    <a:pt x="390262" y="118266"/>
                    <a:pt x="396240" y="127232"/>
                  </a:cubicBezTo>
                  <a:cubicBezTo>
                    <a:pt x="425685" y="171399"/>
                    <a:pt x="375595" y="131248"/>
                    <a:pt x="426720" y="165332"/>
                  </a:cubicBezTo>
                  <a:cubicBezTo>
                    <a:pt x="431800" y="172952"/>
                    <a:pt x="435484" y="181716"/>
                    <a:pt x="441960" y="188192"/>
                  </a:cubicBezTo>
                  <a:cubicBezTo>
                    <a:pt x="456732" y="202964"/>
                    <a:pt x="469087" y="204854"/>
                    <a:pt x="487680" y="211052"/>
                  </a:cubicBezTo>
                  <a:cubicBezTo>
                    <a:pt x="495300" y="218672"/>
                    <a:pt x="499830" y="235102"/>
                    <a:pt x="510540" y="233912"/>
                  </a:cubicBezTo>
                  <a:cubicBezTo>
                    <a:pt x="528744" y="231889"/>
                    <a:pt x="556260" y="203432"/>
                    <a:pt x="556260" y="203432"/>
                  </a:cubicBezTo>
                  <a:cubicBezTo>
                    <a:pt x="566420" y="205972"/>
                    <a:pt x="577647" y="205856"/>
                    <a:pt x="586740" y="211052"/>
                  </a:cubicBezTo>
                  <a:cubicBezTo>
                    <a:pt x="596096" y="216399"/>
                    <a:pt x="598824" y="233912"/>
                    <a:pt x="609600" y="233912"/>
                  </a:cubicBezTo>
                  <a:cubicBezTo>
                    <a:pt x="617632" y="233912"/>
                    <a:pt x="605572" y="218236"/>
                    <a:pt x="601980" y="211052"/>
                  </a:cubicBezTo>
                  <a:cubicBezTo>
                    <a:pt x="597884" y="202861"/>
                    <a:pt x="590836" y="196383"/>
                    <a:pt x="586740" y="188192"/>
                  </a:cubicBezTo>
                  <a:cubicBezTo>
                    <a:pt x="555192" y="125096"/>
                    <a:pt x="607556" y="207986"/>
                    <a:pt x="563880" y="142472"/>
                  </a:cubicBezTo>
                  <a:cubicBezTo>
                    <a:pt x="566420" y="129772"/>
                    <a:pt x="560255" y="110798"/>
                    <a:pt x="571500" y="104372"/>
                  </a:cubicBezTo>
                  <a:cubicBezTo>
                    <a:pt x="620649" y="76287"/>
                    <a:pt x="611972" y="121193"/>
                    <a:pt x="632460" y="134852"/>
                  </a:cubicBezTo>
                  <a:cubicBezTo>
                    <a:pt x="641174" y="140661"/>
                    <a:pt x="652780" y="139932"/>
                    <a:pt x="662940" y="142472"/>
                  </a:cubicBezTo>
                  <a:cubicBezTo>
                    <a:pt x="714565" y="194097"/>
                    <a:pt x="678831" y="148327"/>
                    <a:pt x="693420" y="279632"/>
                  </a:cubicBezTo>
                  <a:cubicBezTo>
                    <a:pt x="694969" y="293576"/>
                    <a:pt x="706808" y="315880"/>
                    <a:pt x="716280" y="325352"/>
                  </a:cubicBezTo>
                  <a:cubicBezTo>
                    <a:pt x="725123" y="334195"/>
                    <a:pt x="760058" y="352246"/>
                    <a:pt x="769620" y="355832"/>
                  </a:cubicBezTo>
                  <a:cubicBezTo>
                    <a:pt x="779426" y="359509"/>
                    <a:pt x="789940" y="360912"/>
                    <a:pt x="800100" y="363452"/>
                  </a:cubicBezTo>
                  <a:cubicBezTo>
                    <a:pt x="807720" y="368532"/>
                    <a:pt x="814769" y="374596"/>
                    <a:pt x="822960" y="378692"/>
                  </a:cubicBezTo>
                  <a:cubicBezTo>
                    <a:pt x="840378" y="387401"/>
                    <a:pt x="866530" y="389585"/>
                    <a:pt x="883920" y="393932"/>
                  </a:cubicBezTo>
                  <a:cubicBezTo>
                    <a:pt x="891712" y="395880"/>
                    <a:pt x="899160" y="399012"/>
                    <a:pt x="906780" y="401552"/>
                  </a:cubicBezTo>
                  <a:cubicBezTo>
                    <a:pt x="924560" y="399012"/>
                    <a:pt x="946095" y="405152"/>
                    <a:pt x="960120" y="393932"/>
                  </a:cubicBezTo>
                  <a:cubicBezTo>
                    <a:pt x="967271" y="388211"/>
                    <a:pt x="945891" y="380174"/>
                    <a:pt x="944880" y="371072"/>
                  </a:cubicBezTo>
                  <a:cubicBezTo>
                    <a:pt x="940184" y="328810"/>
                    <a:pt x="951401" y="326451"/>
                    <a:pt x="975360" y="302492"/>
                  </a:cubicBezTo>
                  <a:cubicBezTo>
                    <a:pt x="993140" y="249152"/>
                    <a:pt x="975360" y="261852"/>
                    <a:pt x="1013460" y="249152"/>
                  </a:cubicBezTo>
                  <a:cubicBezTo>
                    <a:pt x="1018540" y="256772"/>
                    <a:pt x="1024604" y="263821"/>
                    <a:pt x="1028700" y="272012"/>
                  </a:cubicBezTo>
                  <a:cubicBezTo>
                    <a:pt x="1032292" y="279196"/>
                    <a:pt x="1032419" y="287851"/>
                    <a:pt x="1036320" y="294872"/>
                  </a:cubicBezTo>
                  <a:cubicBezTo>
                    <a:pt x="1045215" y="310883"/>
                    <a:pt x="1056640" y="325352"/>
                    <a:pt x="1066800" y="340592"/>
                  </a:cubicBezTo>
                  <a:cubicBezTo>
                    <a:pt x="1071880" y="348212"/>
                    <a:pt x="1079144" y="354764"/>
                    <a:pt x="1082040" y="363452"/>
                  </a:cubicBezTo>
                  <a:cubicBezTo>
                    <a:pt x="1084580" y="371072"/>
                    <a:pt x="1087453" y="378589"/>
                    <a:pt x="1089660" y="386312"/>
                  </a:cubicBezTo>
                  <a:cubicBezTo>
                    <a:pt x="1092915" y="397705"/>
                    <a:pt x="1098810" y="427472"/>
                    <a:pt x="1104900" y="439652"/>
                  </a:cubicBezTo>
                  <a:cubicBezTo>
                    <a:pt x="1108996" y="447843"/>
                    <a:pt x="1115060" y="454892"/>
                    <a:pt x="1120140" y="462512"/>
                  </a:cubicBezTo>
                  <a:cubicBezTo>
                    <a:pt x="1117600" y="477752"/>
                    <a:pt x="1113273" y="492800"/>
                    <a:pt x="1112520" y="508232"/>
                  </a:cubicBezTo>
                  <a:cubicBezTo>
                    <a:pt x="1098624" y="793109"/>
                    <a:pt x="1154852" y="700003"/>
                    <a:pt x="1089660" y="797792"/>
                  </a:cubicBezTo>
                  <a:cubicBezTo>
                    <a:pt x="1092200" y="810492"/>
                    <a:pt x="1090096" y="825116"/>
                    <a:pt x="1097280" y="835892"/>
                  </a:cubicBezTo>
                  <a:cubicBezTo>
                    <a:pt x="1101735" y="842575"/>
                    <a:pt x="1112956" y="839920"/>
                    <a:pt x="1120140" y="843512"/>
                  </a:cubicBezTo>
                  <a:cubicBezTo>
                    <a:pt x="1177772" y="872328"/>
                    <a:pt x="1094261" y="852660"/>
                    <a:pt x="1203960" y="866372"/>
                  </a:cubicBezTo>
                  <a:cubicBezTo>
                    <a:pt x="1287330" y="894162"/>
                    <a:pt x="1161050" y="849841"/>
                    <a:pt x="1249680" y="889232"/>
                  </a:cubicBezTo>
                  <a:cubicBezTo>
                    <a:pt x="1273532" y="899833"/>
                    <a:pt x="1300548" y="905759"/>
                    <a:pt x="1325880" y="912092"/>
                  </a:cubicBezTo>
                  <a:cubicBezTo>
                    <a:pt x="1333500" y="917172"/>
                    <a:pt x="1340371" y="923613"/>
                    <a:pt x="1348740" y="927332"/>
                  </a:cubicBezTo>
                  <a:cubicBezTo>
                    <a:pt x="1386043" y="943911"/>
                    <a:pt x="1390840" y="939962"/>
                    <a:pt x="1424940" y="950192"/>
                  </a:cubicBezTo>
                  <a:cubicBezTo>
                    <a:pt x="1440327" y="954808"/>
                    <a:pt x="1470660" y="965432"/>
                    <a:pt x="1470660" y="965432"/>
                  </a:cubicBezTo>
                  <a:cubicBezTo>
                    <a:pt x="1493520" y="962892"/>
                    <a:pt x="1516686" y="962323"/>
                    <a:pt x="1539240" y="957812"/>
                  </a:cubicBezTo>
                  <a:cubicBezTo>
                    <a:pt x="1554992" y="954662"/>
                    <a:pt x="1569720" y="947652"/>
                    <a:pt x="1584960" y="942572"/>
                  </a:cubicBezTo>
                  <a:lnTo>
                    <a:pt x="1607820" y="934952"/>
                  </a:lnTo>
                  <a:cubicBezTo>
                    <a:pt x="1629549" y="937366"/>
                    <a:pt x="1673728" y="937426"/>
                    <a:pt x="1699260" y="950192"/>
                  </a:cubicBezTo>
                  <a:cubicBezTo>
                    <a:pt x="1707451" y="954288"/>
                    <a:pt x="1714500" y="960352"/>
                    <a:pt x="1722120" y="965432"/>
                  </a:cubicBezTo>
                  <a:lnTo>
                    <a:pt x="1844040" y="957812"/>
                  </a:lnTo>
                  <a:cubicBezTo>
                    <a:pt x="1877079" y="955533"/>
                    <a:pt x="1909982" y="950192"/>
                    <a:pt x="1943100" y="950192"/>
                  </a:cubicBezTo>
                  <a:cubicBezTo>
                    <a:pt x="2011727" y="950192"/>
                    <a:pt x="2080260" y="955272"/>
                    <a:pt x="2148840" y="957812"/>
                  </a:cubicBezTo>
                  <a:cubicBezTo>
                    <a:pt x="2176942" y="967179"/>
                    <a:pt x="2175183" y="970794"/>
                    <a:pt x="2209800" y="957812"/>
                  </a:cubicBezTo>
                  <a:cubicBezTo>
                    <a:pt x="2218375" y="954596"/>
                    <a:pt x="2223562" y="943622"/>
                    <a:pt x="2232660" y="942572"/>
                  </a:cubicBezTo>
                  <a:cubicBezTo>
                    <a:pt x="2290750" y="935869"/>
                    <a:pt x="2349500" y="937492"/>
                    <a:pt x="2407920" y="934952"/>
                  </a:cubicBezTo>
                  <a:cubicBezTo>
                    <a:pt x="2423160" y="937492"/>
                    <a:pt x="2438490" y="939542"/>
                    <a:pt x="2453640" y="942572"/>
                  </a:cubicBezTo>
                  <a:cubicBezTo>
                    <a:pt x="2477560" y="947356"/>
                    <a:pt x="2485192" y="950549"/>
                    <a:pt x="2506980" y="957812"/>
                  </a:cubicBezTo>
                  <a:cubicBezTo>
                    <a:pt x="2512060" y="965432"/>
                    <a:pt x="2515328" y="974641"/>
                    <a:pt x="2522220" y="980672"/>
                  </a:cubicBezTo>
                  <a:cubicBezTo>
                    <a:pt x="2558509" y="1012425"/>
                    <a:pt x="2560545" y="1009303"/>
                    <a:pt x="2598420" y="1018772"/>
                  </a:cubicBezTo>
                  <a:cubicBezTo>
                    <a:pt x="2642096" y="1084286"/>
                    <a:pt x="2583940" y="1007188"/>
                    <a:pt x="2636520" y="1049252"/>
                  </a:cubicBezTo>
                  <a:cubicBezTo>
                    <a:pt x="2643671" y="1054973"/>
                    <a:pt x="2647216" y="1064161"/>
                    <a:pt x="2651760" y="1072112"/>
                  </a:cubicBezTo>
                  <a:cubicBezTo>
                    <a:pt x="2666826" y="1098477"/>
                    <a:pt x="2666071" y="1099805"/>
                    <a:pt x="2674620" y="1125452"/>
                  </a:cubicBezTo>
                  <a:cubicBezTo>
                    <a:pt x="2672080" y="1133072"/>
                    <a:pt x="2674841" y="1146570"/>
                    <a:pt x="2667000" y="1148312"/>
                  </a:cubicBezTo>
                  <a:cubicBezTo>
                    <a:pt x="2641151" y="1154056"/>
                    <a:pt x="2608569" y="1141535"/>
                    <a:pt x="2583180" y="1133072"/>
                  </a:cubicBezTo>
                  <a:cubicBezTo>
                    <a:pt x="2494698" y="1147819"/>
                    <a:pt x="2540914" y="1132788"/>
                    <a:pt x="2560320" y="1148312"/>
                  </a:cubicBezTo>
                  <a:cubicBezTo>
                    <a:pt x="2567471" y="1154033"/>
                    <a:pt x="2570480" y="1163552"/>
                    <a:pt x="2575560" y="1171172"/>
                  </a:cubicBezTo>
                  <a:cubicBezTo>
                    <a:pt x="2558401" y="1274129"/>
                    <a:pt x="2581272" y="1175464"/>
                    <a:pt x="2552700" y="1239752"/>
                  </a:cubicBezTo>
                  <a:cubicBezTo>
                    <a:pt x="2546176" y="1254432"/>
                    <a:pt x="2537460" y="1285472"/>
                    <a:pt x="2537460" y="1285472"/>
                  </a:cubicBezTo>
                  <a:cubicBezTo>
                    <a:pt x="2535098" y="1302006"/>
                    <a:pt x="2531033" y="1360479"/>
                    <a:pt x="2514600" y="1376912"/>
                  </a:cubicBezTo>
                  <a:cubicBezTo>
                    <a:pt x="2507195" y="1384317"/>
                    <a:pt x="2494280" y="1381992"/>
                    <a:pt x="2484120" y="1384532"/>
                  </a:cubicBezTo>
                  <a:cubicBezTo>
                    <a:pt x="2490303" y="1403082"/>
                    <a:pt x="2499879" y="1418173"/>
                    <a:pt x="2484120" y="1437872"/>
                  </a:cubicBezTo>
                  <a:cubicBezTo>
                    <a:pt x="2479102" y="1444144"/>
                    <a:pt x="2468444" y="1441900"/>
                    <a:pt x="2461260" y="1445492"/>
                  </a:cubicBezTo>
                  <a:cubicBezTo>
                    <a:pt x="2403628" y="1474308"/>
                    <a:pt x="2487139" y="1454640"/>
                    <a:pt x="2377440" y="1468352"/>
                  </a:cubicBezTo>
                  <a:cubicBezTo>
                    <a:pt x="2374900" y="1475972"/>
                    <a:pt x="2371626" y="1483386"/>
                    <a:pt x="2369820" y="1491212"/>
                  </a:cubicBezTo>
                  <a:cubicBezTo>
                    <a:pt x="2363995" y="1516452"/>
                    <a:pt x="2362198" y="1542654"/>
                    <a:pt x="2354580" y="1567412"/>
                  </a:cubicBezTo>
                  <a:cubicBezTo>
                    <a:pt x="2351887" y="1576165"/>
                    <a:pt x="2343059" y="1581903"/>
                    <a:pt x="2339340" y="1590272"/>
                  </a:cubicBezTo>
                  <a:cubicBezTo>
                    <a:pt x="2332816" y="1604952"/>
                    <a:pt x="2324100" y="1635992"/>
                    <a:pt x="2324100" y="1635992"/>
                  </a:cubicBezTo>
                  <a:cubicBezTo>
                    <a:pt x="2316480" y="1628372"/>
                    <a:pt x="2308139" y="1621411"/>
                    <a:pt x="2301240" y="1613132"/>
                  </a:cubicBezTo>
                  <a:cubicBezTo>
                    <a:pt x="2295377" y="1606097"/>
                    <a:pt x="2293766" y="1595126"/>
                    <a:pt x="2286000" y="1590272"/>
                  </a:cubicBezTo>
                  <a:cubicBezTo>
                    <a:pt x="2272377" y="1581758"/>
                    <a:pt x="2240280" y="1575032"/>
                    <a:pt x="2240280" y="1575032"/>
                  </a:cubicBezTo>
                  <a:cubicBezTo>
                    <a:pt x="2237740" y="1582652"/>
                    <a:pt x="2234867" y="1590169"/>
                    <a:pt x="2232660" y="1597892"/>
                  </a:cubicBezTo>
                  <a:cubicBezTo>
                    <a:pt x="2229783" y="1607962"/>
                    <a:pt x="2234407" y="1623688"/>
                    <a:pt x="2225040" y="1628372"/>
                  </a:cubicBezTo>
                  <a:cubicBezTo>
                    <a:pt x="2216849" y="1632468"/>
                    <a:pt x="2209800" y="1618212"/>
                    <a:pt x="2202180" y="1613132"/>
                  </a:cubicBezTo>
                  <a:cubicBezTo>
                    <a:pt x="2199640" y="1605512"/>
                    <a:pt x="2202352" y="1588324"/>
                    <a:pt x="2194560" y="1590272"/>
                  </a:cubicBezTo>
                  <a:cubicBezTo>
                    <a:pt x="2173502" y="1595536"/>
                    <a:pt x="2171528" y="1628715"/>
                    <a:pt x="2164080" y="1643612"/>
                  </a:cubicBezTo>
                  <a:cubicBezTo>
                    <a:pt x="2159984" y="1651803"/>
                    <a:pt x="2153920" y="1658852"/>
                    <a:pt x="2148840" y="1666472"/>
                  </a:cubicBezTo>
                  <a:cubicBezTo>
                    <a:pt x="2132017" y="1664603"/>
                    <a:pt x="2066422" y="1650298"/>
                    <a:pt x="2042160" y="1666472"/>
                  </a:cubicBezTo>
                  <a:cubicBezTo>
                    <a:pt x="2035477" y="1670927"/>
                    <a:pt x="2038132" y="1682148"/>
                    <a:pt x="2034540" y="1689332"/>
                  </a:cubicBezTo>
                  <a:cubicBezTo>
                    <a:pt x="2030444" y="1697523"/>
                    <a:pt x="2023396" y="1704001"/>
                    <a:pt x="2019300" y="1712192"/>
                  </a:cubicBezTo>
                  <a:cubicBezTo>
                    <a:pt x="2015708" y="1719376"/>
                    <a:pt x="2016698" y="1728780"/>
                    <a:pt x="2011680" y="1735052"/>
                  </a:cubicBezTo>
                  <a:cubicBezTo>
                    <a:pt x="1998524" y="1751497"/>
                    <a:pt x="1976643" y="1753336"/>
                    <a:pt x="1958340" y="1757912"/>
                  </a:cubicBezTo>
                  <a:cubicBezTo>
                    <a:pt x="1955800" y="1775692"/>
                    <a:pt x="1955881" y="1794049"/>
                    <a:pt x="1950720" y="1811252"/>
                  </a:cubicBezTo>
                  <a:cubicBezTo>
                    <a:pt x="1948088" y="1820024"/>
                    <a:pt x="1940803" y="1826660"/>
                    <a:pt x="1935480" y="1834112"/>
                  </a:cubicBezTo>
                  <a:cubicBezTo>
                    <a:pt x="1888222" y="1900273"/>
                    <a:pt x="1933296" y="1833578"/>
                    <a:pt x="1897380" y="1887452"/>
                  </a:cubicBezTo>
                  <a:cubicBezTo>
                    <a:pt x="1899920" y="1895072"/>
                    <a:pt x="1899320" y="1904632"/>
                    <a:pt x="1905000" y="1910312"/>
                  </a:cubicBezTo>
                  <a:cubicBezTo>
                    <a:pt x="1930400" y="1935712"/>
                    <a:pt x="1935480" y="1895072"/>
                    <a:pt x="1920240" y="1940792"/>
                  </a:cubicBezTo>
                  <a:cubicBezTo>
                    <a:pt x="1939393" y="1998251"/>
                    <a:pt x="1911329" y="1929653"/>
                    <a:pt x="1950720" y="1978892"/>
                  </a:cubicBezTo>
                  <a:cubicBezTo>
                    <a:pt x="1955738" y="1985164"/>
                    <a:pt x="1954748" y="1994568"/>
                    <a:pt x="1958340" y="2001752"/>
                  </a:cubicBezTo>
                  <a:cubicBezTo>
                    <a:pt x="1962436" y="2009943"/>
                    <a:pt x="1968500" y="2016992"/>
                    <a:pt x="1973580" y="2024612"/>
                  </a:cubicBezTo>
                  <a:cubicBezTo>
                    <a:pt x="1976120" y="2034772"/>
                    <a:pt x="1977075" y="2045466"/>
                    <a:pt x="1981200" y="2055092"/>
                  </a:cubicBezTo>
                  <a:cubicBezTo>
                    <a:pt x="1984808" y="2063510"/>
                    <a:pt x="1993808" y="2069180"/>
                    <a:pt x="1996440" y="2077952"/>
                  </a:cubicBezTo>
                  <a:cubicBezTo>
                    <a:pt x="2004262" y="2104025"/>
                    <a:pt x="2010946" y="2224114"/>
                    <a:pt x="2011680" y="2230352"/>
                  </a:cubicBezTo>
                  <a:cubicBezTo>
                    <a:pt x="2012904" y="2240753"/>
                    <a:pt x="2017246" y="2250563"/>
                    <a:pt x="2019300" y="2260832"/>
                  </a:cubicBezTo>
                  <a:cubicBezTo>
                    <a:pt x="2022330" y="2275982"/>
                    <a:pt x="2024380" y="2291312"/>
                    <a:pt x="2026920" y="2306552"/>
                  </a:cubicBezTo>
                  <a:cubicBezTo>
                    <a:pt x="2029460" y="2283692"/>
                    <a:pt x="2023635" y="2258223"/>
                    <a:pt x="2034540" y="2237972"/>
                  </a:cubicBezTo>
                  <a:cubicBezTo>
                    <a:pt x="2043224" y="2221845"/>
                    <a:pt x="2080260" y="2207492"/>
                    <a:pt x="2080260" y="2207492"/>
                  </a:cubicBezTo>
                  <a:cubicBezTo>
                    <a:pt x="2090420" y="2210032"/>
                    <a:pt x="2102562" y="2208570"/>
                    <a:pt x="2110740" y="2215112"/>
                  </a:cubicBezTo>
                  <a:cubicBezTo>
                    <a:pt x="2117012" y="2220130"/>
                    <a:pt x="2117139" y="2230033"/>
                    <a:pt x="2118360" y="2237972"/>
                  </a:cubicBezTo>
                  <a:cubicBezTo>
                    <a:pt x="2122242" y="2263202"/>
                    <a:pt x="2120240" y="2289299"/>
                    <a:pt x="2125980" y="2314172"/>
                  </a:cubicBezTo>
                  <a:cubicBezTo>
                    <a:pt x="2131599" y="2338523"/>
                    <a:pt x="2152777" y="2342811"/>
                    <a:pt x="2171700" y="2352272"/>
                  </a:cubicBezTo>
                  <a:cubicBezTo>
                    <a:pt x="2288456" y="2334310"/>
                    <a:pt x="2279841" y="2369389"/>
                    <a:pt x="2263140" y="2260832"/>
                  </a:cubicBezTo>
                  <a:cubicBezTo>
                    <a:pt x="2261919" y="2252893"/>
                    <a:pt x="2258060" y="2245592"/>
                    <a:pt x="2255520" y="2237972"/>
                  </a:cubicBezTo>
                  <a:cubicBezTo>
                    <a:pt x="2262547" y="2188781"/>
                    <a:pt x="2251710" y="2188442"/>
                    <a:pt x="2286000" y="2161772"/>
                  </a:cubicBezTo>
                  <a:cubicBezTo>
                    <a:pt x="2300458" y="2150527"/>
                    <a:pt x="2331720" y="2131292"/>
                    <a:pt x="2331720" y="2131292"/>
                  </a:cubicBezTo>
                  <a:cubicBezTo>
                    <a:pt x="2366655" y="2078889"/>
                    <a:pt x="2356408" y="2102948"/>
                    <a:pt x="2369820" y="2062712"/>
                  </a:cubicBezTo>
                  <a:cubicBezTo>
                    <a:pt x="2372360" y="2016992"/>
                    <a:pt x="2368007" y="1970360"/>
                    <a:pt x="2377440" y="1925552"/>
                  </a:cubicBezTo>
                  <a:cubicBezTo>
                    <a:pt x="2379095" y="1917692"/>
                    <a:pt x="2392377" y="1916612"/>
                    <a:pt x="2400300" y="1917932"/>
                  </a:cubicBezTo>
                  <a:cubicBezTo>
                    <a:pt x="2409333" y="1919438"/>
                    <a:pt x="2415540" y="1928092"/>
                    <a:pt x="2423160" y="1933172"/>
                  </a:cubicBezTo>
                  <a:cubicBezTo>
                    <a:pt x="2425931" y="1941485"/>
                    <a:pt x="2430549" y="1980739"/>
                    <a:pt x="2453640" y="1948412"/>
                  </a:cubicBezTo>
                  <a:cubicBezTo>
                    <a:pt x="2462977" y="1935340"/>
                    <a:pt x="2468880" y="1902692"/>
                    <a:pt x="2468880" y="1902692"/>
                  </a:cubicBezTo>
                  <a:cubicBezTo>
                    <a:pt x="2476500" y="1905232"/>
                    <a:pt x="2487285" y="1903629"/>
                    <a:pt x="2491740" y="1910312"/>
                  </a:cubicBezTo>
                  <a:cubicBezTo>
                    <a:pt x="2518490" y="1950437"/>
                    <a:pt x="2476186" y="1956137"/>
                    <a:pt x="2522220" y="1940792"/>
                  </a:cubicBezTo>
                  <a:cubicBezTo>
                    <a:pt x="2525020" y="1932393"/>
                    <a:pt x="2540587" y="1860602"/>
                    <a:pt x="2575560" y="1925552"/>
                  </a:cubicBezTo>
                  <a:cubicBezTo>
                    <a:pt x="2590061" y="1952482"/>
                    <a:pt x="2579138" y="1986675"/>
                    <a:pt x="2583180" y="2016992"/>
                  </a:cubicBezTo>
                  <a:cubicBezTo>
                    <a:pt x="2584242" y="2024954"/>
                    <a:pt x="2588260" y="2032232"/>
                    <a:pt x="2590800" y="2039852"/>
                  </a:cubicBezTo>
                  <a:cubicBezTo>
                    <a:pt x="2593340" y="2057632"/>
                    <a:pt x="2596437" y="2075341"/>
                    <a:pt x="2598420" y="2093192"/>
                  </a:cubicBezTo>
                  <a:cubicBezTo>
                    <a:pt x="2601518" y="2121076"/>
                    <a:pt x="2600162" y="2149580"/>
                    <a:pt x="2606040" y="2177012"/>
                  </a:cubicBezTo>
                  <a:cubicBezTo>
                    <a:pt x="2607959" y="2185967"/>
                    <a:pt x="2617184" y="2191681"/>
                    <a:pt x="2621280" y="2199872"/>
                  </a:cubicBezTo>
                  <a:cubicBezTo>
                    <a:pt x="2624872" y="2207056"/>
                    <a:pt x="2626360" y="2215112"/>
                    <a:pt x="2628900" y="2222732"/>
                  </a:cubicBezTo>
                  <a:cubicBezTo>
                    <a:pt x="2611439" y="2292577"/>
                    <a:pt x="2625278" y="2266264"/>
                    <a:pt x="2598420" y="2306552"/>
                  </a:cubicBezTo>
                  <a:cubicBezTo>
                    <a:pt x="2661179" y="2327472"/>
                    <a:pt x="2646412" y="2305889"/>
                    <a:pt x="2636520" y="2375132"/>
                  </a:cubicBezTo>
                  <a:cubicBezTo>
                    <a:pt x="2640238" y="2397441"/>
                    <a:pt x="2638775" y="2427228"/>
                    <a:pt x="2659380" y="2443712"/>
                  </a:cubicBezTo>
                  <a:cubicBezTo>
                    <a:pt x="2665652" y="2448730"/>
                    <a:pt x="2674620" y="2448792"/>
                    <a:pt x="2682240" y="2451332"/>
                  </a:cubicBezTo>
                  <a:cubicBezTo>
                    <a:pt x="2684780" y="2458952"/>
                    <a:pt x="2688285" y="2466316"/>
                    <a:pt x="2689860" y="2474192"/>
                  </a:cubicBezTo>
                  <a:cubicBezTo>
                    <a:pt x="2701667" y="2533226"/>
                    <a:pt x="2691546" y="2512833"/>
                    <a:pt x="2705100" y="2558012"/>
                  </a:cubicBezTo>
                  <a:cubicBezTo>
                    <a:pt x="2709716" y="2573399"/>
                    <a:pt x="2720340" y="2603732"/>
                    <a:pt x="2720340" y="2603732"/>
                  </a:cubicBezTo>
                  <a:cubicBezTo>
                    <a:pt x="2722880" y="2651992"/>
                    <a:pt x="2722623" y="2700481"/>
                    <a:pt x="2727960" y="2748512"/>
                  </a:cubicBezTo>
                  <a:cubicBezTo>
                    <a:pt x="2730273" y="2769329"/>
                    <a:pt x="2743200" y="2809472"/>
                    <a:pt x="2743200" y="2809472"/>
                  </a:cubicBezTo>
                  <a:cubicBezTo>
                    <a:pt x="2745740" y="2837412"/>
                    <a:pt x="2746852" y="2865519"/>
                    <a:pt x="2750820" y="2893292"/>
                  </a:cubicBezTo>
                  <a:cubicBezTo>
                    <a:pt x="2751956" y="2901243"/>
                    <a:pt x="2757219" y="2908213"/>
                    <a:pt x="2758440" y="2916152"/>
                  </a:cubicBezTo>
                  <a:cubicBezTo>
                    <a:pt x="2762322" y="2941382"/>
                    <a:pt x="2763520" y="2966952"/>
                    <a:pt x="2766060" y="2992352"/>
                  </a:cubicBezTo>
                  <a:cubicBezTo>
                    <a:pt x="2768600" y="3071092"/>
                    <a:pt x="2769186" y="3149919"/>
                    <a:pt x="2773680" y="3228572"/>
                  </a:cubicBezTo>
                  <a:cubicBezTo>
                    <a:pt x="2774277" y="3239028"/>
                    <a:pt x="2779106" y="3248812"/>
                    <a:pt x="2781300" y="3259052"/>
                  </a:cubicBezTo>
                  <a:cubicBezTo>
                    <a:pt x="2795003" y="3322997"/>
                    <a:pt x="2795006" y="3326048"/>
                    <a:pt x="2804160" y="3380972"/>
                  </a:cubicBezTo>
                  <a:cubicBezTo>
                    <a:pt x="2801620" y="3398752"/>
                    <a:pt x="2803834" y="3417899"/>
                    <a:pt x="2796540" y="3434312"/>
                  </a:cubicBezTo>
                  <a:cubicBezTo>
                    <a:pt x="2792821" y="3442681"/>
                    <a:pt x="2782049" y="3445833"/>
                    <a:pt x="2773680" y="3449552"/>
                  </a:cubicBezTo>
                  <a:cubicBezTo>
                    <a:pt x="2759000" y="3456076"/>
                    <a:pt x="2727960" y="3464792"/>
                    <a:pt x="2727960" y="3464792"/>
                  </a:cubicBezTo>
                  <a:cubicBezTo>
                    <a:pt x="2712745" y="3327861"/>
                    <a:pt x="2747491" y="3438899"/>
                    <a:pt x="2667000" y="3388592"/>
                  </a:cubicBezTo>
                  <a:cubicBezTo>
                    <a:pt x="2658119" y="3383041"/>
                    <a:pt x="2665922" y="3366290"/>
                    <a:pt x="2659380" y="3358112"/>
                  </a:cubicBezTo>
                  <a:cubicBezTo>
                    <a:pt x="2654362" y="3351840"/>
                    <a:pt x="2644140" y="3353032"/>
                    <a:pt x="2636520" y="3350492"/>
                  </a:cubicBezTo>
                  <a:cubicBezTo>
                    <a:pt x="2616200" y="3353032"/>
                    <a:pt x="2592599" y="3346753"/>
                    <a:pt x="2575560" y="3358112"/>
                  </a:cubicBezTo>
                  <a:cubicBezTo>
                    <a:pt x="2564784" y="3365296"/>
                    <a:pt x="2574366" y="3384967"/>
                    <a:pt x="2567940" y="3396212"/>
                  </a:cubicBezTo>
                  <a:cubicBezTo>
                    <a:pt x="2563396" y="3404163"/>
                    <a:pt x="2552115" y="3405589"/>
                    <a:pt x="2545080" y="3411452"/>
                  </a:cubicBezTo>
                  <a:cubicBezTo>
                    <a:pt x="2536801" y="3418351"/>
                    <a:pt x="2529840" y="3426692"/>
                    <a:pt x="2522220" y="3434312"/>
                  </a:cubicBezTo>
                  <a:cubicBezTo>
                    <a:pt x="2504084" y="3488720"/>
                    <a:pt x="2515891" y="3466666"/>
                    <a:pt x="2491740" y="3502892"/>
                  </a:cubicBezTo>
                  <a:cubicBezTo>
                    <a:pt x="2499360" y="3507972"/>
                    <a:pt x="2508124" y="3511656"/>
                    <a:pt x="2514600" y="3518132"/>
                  </a:cubicBezTo>
                  <a:cubicBezTo>
                    <a:pt x="2521076" y="3524608"/>
                    <a:pt x="2523977" y="3533957"/>
                    <a:pt x="2529840" y="3540992"/>
                  </a:cubicBezTo>
                  <a:cubicBezTo>
                    <a:pt x="2536739" y="3549271"/>
                    <a:pt x="2545080" y="3556232"/>
                    <a:pt x="2552700" y="3563852"/>
                  </a:cubicBezTo>
                  <a:cubicBezTo>
                    <a:pt x="2553030" y="3567815"/>
                    <a:pt x="2555177" y="3680629"/>
                    <a:pt x="2575560" y="3701012"/>
                  </a:cubicBezTo>
                  <a:lnTo>
                    <a:pt x="2598420" y="3723872"/>
                  </a:lnTo>
                  <a:cubicBezTo>
                    <a:pt x="2593340" y="3749272"/>
                    <a:pt x="2596031" y="3777582"/>
                    <a:pt x="2583180" y="3800072"/>
                  </a:cubicBezTo>
                  <a:cubicBezTo>
                    <a:pt x="2578636" y="3808023"/>
                    <a:pt x="2570572" y="3785984"/>
                    <a:pt x="2567940" y="3777212"/>
                  </a:cubicBezTo>
                  <a:cubicBezTo>
                    <a:pt x="2562779" y="3760009"/>
                    <a:pt x="2565481" y="3741075"/>
                    <a:pt x="2560320" y="3723872"/>
                  </a:cubicBezTo>
                  <a:cubicBezTo>
                    <a:pt x="2553970" y="3702705"/>
                    <a:pt x="2538730" y="3696779"/>
                    <a:pt x="2522220" y="3685772"/>
                  </a:cubicBezTo>
                  <a:cubicBezTo>
                    <a:pt x="2516544" y="3668743"/>
                    <a:pt x="2508788" y="3632109"/>
                    <a:pt x="2491740" y="3617192"/>
                  </a:cubicBezTo>
                  <a:cubicBezTo>
                    <a:pt x="2477956" y="3605131"/>
                    <a:pt x="2446020" y="3586712"/>
                    <a:pt x="2446020" y="3586712"/>
                  </a:cubicBezTo>
                  <a:cubicBezTo>
                    <a:pt x="2409335" y="3531684"/>
                    <a:pt x="2437932" y="3582737"/>
                    <a:pt x="2423160" y="3457172"/>
                  </a:cubicBezTo>
                  <a:cubicBezTo>
                    <a:pt x="2422222" y="3449195"/>
                    <a:pt x="2417282" y="3442153"/>
                    <a:pt x="2415540" y="3434312"/>
                  </a:cubicBezTo>
                  <a:cubicBezTo>
                    <a:pt x="2412188" y="3419230"/>
                    <a:pt x="2414195" y="3402711"/>
                    <a:pt x="2407920" y="3388592"/>
                  </a:cubicBezTo>
                  <a:cubicBezTo>
                    <a:pt x="2403543" y="3378744"/>
                    <a:pt x="2391324" y="3374501"/>
                    <a:pt x="2385060" y="3365732"/>
                  </a:cubicBezTo>
                  <a:cubicBezTo>
                    <a:pt x="2378458" y="3356489"/>
                    <a:pt x="2377852" y="3343284"/>
                    <a:pt x="2369820" y="3335252"/>
                  </a:cubicBezTo>
                  <a:cubicBezTo>
                    <a:pt x="2364140" y="3329572"/>
                    <a:pt x="2354144" y="3331224"/>
                    <a:pt x="2346960" y="3327632"/>
                  </a:cubicBezTo>
                  <a:cubicBezTo>
                    <a:pt x="2338769" y="3323536"/>
                    <a:pt x="2331720" y="3317472"/>
                    <a:pt x="2324100" y="3312392"/>
                  </a:cubicBezTo>
                  <a:cubicBezTo>
                    <a:pt x="2321560" y="3304772"/>
                    <a:pt x="2317418" y="3297509"/>
                    <a:pt x="2316480" y="3289532"/>
                  </a:cubicBezTo>
                  <a:cubicBezTo>
                    <a:pt x="2300095" y="3150263"/>
                    <a:pt x="2321979" y="3222210"/>
                    <a:pt x="2301240" y="3159992"/>
                  </a:cubicBezTo>
                  <a:cubicBezTo>
                    <a:pt x="2303780" y="3126972"/>
                    <a:pt x="2300327" y="3092931"/>
                    <a:pt x="2308860" y="3060932"/>
                  </a:cubicBezTo>
                  <a:cubicBezTo>
                    <a:pt x="2311220" y="3052083"/>
                    <a:pt x="2330891" y="3054812"/>
                    <a:pt x="2331720" y="3045692"/>
                  </a:cubicBezTo>
                  <a:cubicBezTo>
                    <a:pt x="2336325" y="2995037"/>
                    <a:pt x="2330409" y="2943763"/>
                    <a:pt x="2324100" y="2893292"/>
                  </a:cubicBezTo>
                  <a:cubicBezTo>
                    <a:pt x="2322691" y="2882020"/>
                    <a:pt x="2313335" y="2873253"/>
                    <a:pt x="2308860" y="2862812"/>
                  </a:cubicBezTo>
                  <a:cubicBezTo>
                    <a:pt x="2305696" y="2855429"/>
                    <a:pt x="2303447" y="2847675"/>
                    <a:pt x="2301240" y="2839952"/>
                  </a:cubicBezTo>
                  <a:cubicBezTo>
                    <a:pt x="2295915" y="2821316"/>
                    <a:pt x="2287434" y="2777333"/>
                    <a:pt x="2278380" y="2763752"/>
                  </a:cubicBezTo>
                  <a:lnTo>
                    <a:pt x="2247900" y="2718032"/>
                  </a:lnTo>
                  <a:lnTo>
                    <a:pt x="2217420" y="2672312"/>
                  </a:lnTo>
                  <a:cubicBezTo>
                    <a:pt x="2212340" y="2664692"/>
                    <a:pt x="2209800" y="2654532"/>
                    <a:pt x="2202180" y="2649452"/>
                  </a:cubicBezTo>
                  <a:cubicBezTo>
                    <a:pt x="2179703" y="2634467"/>
                    <a:pt x="2174795" y="2633354"/>
                    <a:pt x="2156460" y="2611352"/>
                  </a:cubicBezTo>
                  <a:cubicBezTo>
                    <a:pt x="2150597" y="2604317"/>
                    <a:pt x="2147180" y="2595445"/>
                    <a:pt x="2141220" y="2588492"/>
                  </a:cubicBezTo>
                  <a:cubicBezTo>
                    <a:pt x="2085786" y="2523819"/>
                    <a:pt x="2130488" y="2587633"/>
                    <a:pt x="2095500" y="2535152"/>
                  </a:cubicBezTo>
                  <a:cubicBezTo>
                    <a:pt x="2085340" y="2537692"/>
                    <a:pt x="2073734" y="2536963"/>
                    <a:pt x="2065020" y="2542772"/>
                  </a:cubicBezTo>
                  <a:cubicBezTo>
                    <a:pt x="2057400" y="2547852"/>
                    <a:pt x="2057546" y="2560778"/>
                    <a:pt x="2049780" y="2565632"/>
                  </a:cubicBezTo>
                  <a:cubicBezTo>
                    <a:pt x="2036157" y="2574146"/>
                    <a:pt x="2004060" y="2580872"/>
                    <a:pt x="2004060" y="2580872"/>
                  </a:cubicBezTo>
                  <a:cubicBezTo>
                    <a:pt x="1998980" y="2591032"/>
                    <a:pt x="1990426" y="2600107"/>
                    <a:pt x="1988820" y="2611352"/>
                  </a:cubicBezTo>
                  <a:cubicBezTo>
                    <a:pt x="1987684" y="2619303"/>
                    <a:pt x="1996440" y="2626180"/>
                    <a:pt x="1996440" y="2634212"/>
                  </a:cubicBezTo>
                  <a:cubicBezTo>
                    <a:pt x="1996440" y="2649662"/>
                    <a:pt x="1991360" y="2664692"/>
                    <a:pt x="1988820" y="2679932"/>
                  </a:cubicBezTo>
                  <a:cubicBezTo>
                    <a:pt x="1965960" y="2677392"/>
                    <a:pt x="1942554" y="2677890"/>
                    <a:pt x="1920240" y="2672312"/>
                  </a:cubicBezTo>
                  <a:cubicBezTo>
                    <a:pt x="1911355" y="2670091"/>
                    <a:pt x="1906506" y="2657833"/>
                    <a:pt x="1897380" y="2657072"/>
                  </a:cubicBezTo>
                  <a:cubicBezTo>
                    <a:pt x="1874459" y="2655162"/>
                    <a:pt x="1851660" y="2662152"/>
                    <a:pt x="1828800" y="2664692"/>
                  </a:cubicBezTo>
                  <a:cubicBezTo>
                    <a:pt x="1820021" y="2667618"/>
                    <a:pt x="1782419" y="2680802"/>
                    <a:pt x="1775460" y="2679932"/>
                  </a:cubicBezTo>
                  <a:cubicBezTo>
                    <a:pt x="1764188" y="2678523"/>
                    <a:pt x="1755140" y="2669772"/>
                    <a:pt x="1744980" y="2664692"/>
                  </a:cubicBezTo>
                  <a:cubicBezTo>
                    <a:pt x="1703229" y="2748194"/>
                    <a:pt x="1737617" y="2669103"/>
                    <a:pt x="1722120" y="2862812"/>
                  </a:cubicBezTo>
                  <a:cubicBezTo>
                    <a:pt x="1721479" y="2870819"/>
                    <a:pt x="1718092" y="2878488"/>
                    <a:pt x="1714500" y="2885672"/>
                  </a:cubicBezTo>
                  <a:cubicBezTo>
                    <a:pt x="1703891" y="2906890"/>
                    <a:pt x="1693252" y="2914540"/>
                    <a:pt x="1676400" y="2931392"/>
                  </a:cubicBezTo>
                  <a:cubicBezTo>
                    <a:pt x="1673860" y="2939012"/>
                    <a:pt x="1670893" y="2946503"/>
                    <a:pt x="1668780" y="2954252"/>
                  </a:cubicBezTo>
                  <a:cubicBezTo>
                    <a:pt x="1663269" y="2974459"/>
                    <a:pt x="1668351" y="3000401"/>
                    <a:pt x="1653540" y="3015212"/>
                  </a:cubicBezTo>
                  <a:lnTo>
                    <a:pt x="1630680" y="3038072"/>
                  </a:lnTo>
                  <a:cubicBezTo>
                    <a:pt x="1633220" y="3050772"/>
                    <a:pt x="1633752" y="3064045"/>
                    <a:pt x="1638300" y="3076172"/>
                  </a:cubicBezTo>
                  <a:cubicBezTo>
                    <a:pt x="1652516" y="3114082"/>
                    <a:pt x="1682365" y="3094391"/>
                    <a:pt x="1645920" y="3159992"/>
                  </a:cubicBezTo>
                  <a:cubicBezTo>
                    <a:pt x="1640834" y="3169147"/>
                    <a:pt x="1625600" y="3165072"/>
                    <a:pt x="1615440" y="3167612"/>
                  </a:cubicBezTo>
                  <a:cubicBezTo>
                    <a:pt x="1595120" y="3165072"/>
                    <a:pt x="1573493" y="3167597"/>
                    <a:pt x="1554480" y="3159992"/>
                  </a:cubicBezTo>
                  <a:cubicBezTo>
                    <a:pt x="1515713" y="3144485"/>
                    <a:pt x="1553415" y="3124405"/>
                    <a:pt x="1562100" y="3114272"/>
                  </a:cubicBezTo>
                  <a:cubicBezTo>
                    <a:pt x="1570365" y="3104629"/>
                    <a:pt x="1577340" y="3093952"/>
                    <a:pt x="1584960" y="3083792"/>
                  </a:cubicBezTo>
                  <a:cubicBezTo>
                    <a:pt x="1582420" y="3068552"/>
                    <a:pt x="1586992" y="3050137"/>
                    <a:pt x="1577340" y="3038072"/>
                  </a:cubicBezTo>
                  <a:cubicBezTo>
                    <a:pt x="1572322" y="3031800"/>
                    <a:pt x="1561163" y="3041237"/>
                    <a:pt x="1554480" y="3045692"/>
                  </a:cubicBezTo>
                  <a:cubicBezTo>
                    <a:pt x="1545514" y="3051670"/>
                    <a:pt x="1540586" y="3062574"/>
                    <a:pt x="1531620" y="3068552"/>
                  </a:cubicBezTo>
                  <a:cubicBezTo>
                    <a:pt x="1524769" y="3073120"/>
                    <a:pt x="1482726" y="3082522"/>
                    <a:pt x="1478280" y="3083792"/>
                  </a:cubicBezTo>
                  <a:cubicBezTo>
                    <a:pt x="1456908" y="3089898"/>
                    <a:pt x="1445260" y="3095041"/>
                    <a:pt x="1424940" y="3106652"/>
                  </a:cubicBezTo>
                  <a:cubicBezTo>
                    <a:pt x="1416989" y="3111196"/>
                    <a:pt x="1409700" y="3116812"/>
                    <a:pt x="1402080" y="3121892"/>
                  </a:cubicBezTo>
                  <a:cubicBezTo>
                    <a:pt x="1397000" y="3111732"/>
                    <a:pt x="1388446" y="3102657"/>
                    <a:pt x="1386840" y="3091412"/>
                  </a:cubicBezTo>
                  <a:cubicBezTo>
                    <a:pt x="1385704" y="3083461"/>
                    <a:pt x="1386428" y="3068552"/>
                    <a:pt x="1394460" y="3068552"/>
                  </a:cubicBezTo>
                  <a:cubicBezTo>
                    <a:pt x="1402492" y="3068552"/>
                    <a:pt x="1399540" y="3083792"/>
                    <a:pt x="1402080" y="3091412"/>
                  </a:cubicBezTo>
                  <a:cubicBezTo>
                    <a:pt x="1397000" y="3099032"/>
                    <a:pt x="1393316" y="3107796"/>
                    <a:pt x="1386840" y="3114272"/>
                  </a:cubicBezTo>
                  <a:cubicBezTo>
                    <a:pt x="1380364" y="3120748"/>
                    <a:pt x="1371931" y="3124968"/>
                    <a:pt x="1363980" y="3129512"/>
                  </a:cubicBezTo>
                  <a:cubicBezTo>
                    <a:pt x="1330005" y="3148926"/>
                    <a:pt x="1335415" y="3144369"/>
                    <a:pt x="1295400" y="3152372"/>
                  </a:cubicBezTo>
                  <a:cubicBezTo>
                    <a:pt x="1231130" y="3146529"/>
                    <a:pt x="1194821" y="3170650"/>
                    <a:pt x="1219200" y="3121892"/>
                  </a:cubicBezTo>
                  <a:cubicBezTo>
                    <a:pt x="1223296" y="3113701"/>
                    <a:pt x="1229360" y="3106652"/>
                    <a:pt x="1234440" y="3099032"/>
                  </a:cubicBezTo>
                  <a:cubicBezTo>
                    <a:pt x="1231900" y="3091412"/>
                    <a:pt x="1229027" y="3083895"/>
                    <a:pt x="1226820" y="3076172"/>
                  </a:cubicBezTo>
                  <a:cubicBezTo>
                    <a:pt x="1223943" y="3066102"/>
                    <a:pt x="1227722" y="3051779"/>
                    <a:pt x="1219200" y="3045692"/>
                  </a:cubicBezTo>
                  <a:cubicBezTo>
                    <a:pt x="1206628" y="3036712"/>
                    <a:pt x="1188720" y="3040612"/>
                    <a:pt x="1173480" y="3038072"/>
                  </a:cubicBezTo>
                  <a:cubicBezTo>
                    <a:pt x="1170940" y="3027912"/>
                    <a:pt x="1168737" y="3017662"/>
                    <a:pt x="1165860" y="3007592"/>
                  </a:cubicBezTo>
                  <a:cubicBezTo>
                    <a:pt x="1163653" y="2999869"/>
                    <a:pt x="1160353" y="2992481"/>
                    <a:pt x="1158240" y="2984732"/>
                  </a:cubicBezTo>
                  <a:cubicBezTo>
                    <a:pt x="1139333" y="2915407"/>
                    <a:pt x="1163530" y="2930615"/>
                    <a:pt x="1120140" y="2916152"/>
                  </a:cubicBezTo>
                  <a:cubicBezTo>
                    <a:pt x="1112520" y="2923772"/>
                    <a:pt x="1103258" y="2930046"/>
                    <a:pt x="1097280" y="2939012"/>
                  </a:cubicBezTo>
                  <a:cubicBezTo>
                    <a:pt x="1092825" y="2945695"/>
                    <a:pt x="1093252" y="2954688"/>
                    <a:pt x="1089660" y="2961872"/>
                  </a:cubicBezTo>
                  <a:cubicBezTo>
                    <a:pt x="1085564" y="2970063"/>
                    <a:pt x="1079500" y="2977112"/>
                    <a:pt x="1074420" y="2984732"/>
                  </a:cubicBezTo>
                  <a:cubicBezTo>
                    <a:pt x="1099629" y="3060360"/>
                    <a:pt x="1057334" y="2944833"/>
                    <a:pt x="1104900" y="3030452"/>
                  </a:cubicBezTo>
                  <a:cubicBezTo>
                    <a:pt x="1112702" y="3044495"/>
                    <a:pt x="1120140" y="3076172"/>
                    <a:pt x="1120140" y="3076172"/>
                  </a:cubicBezTo>
                  <a:cubicBezTo>
                    <a:pt x="1112520" y="3083792"/>
                    <a:pt x="1106919" y="3094213"/>
                    <a:pt x="1097280" y="3099032"/>
                  </a:cubicBezTo>
                  <a:cubicBezTo>
                    <a:pt x="1045787" y="3124779"/>
                    <a:pt x="1066697" y="3084100"/>
                    <a:pt x="1051560" y="3129512"/>
                  </a:cubicBezTo>
                  <a:cubicBezTo>
                    <a:pt x="1038860" y="3126972"/>
                    <a:pt x="1026025" y="3125033"/>
                    <a:pt x="1013460" y="3121892"/>
                  </a:cubicBezTo>
                  <a:cubicBezTo>
                    <a:pt x="1005668" y="3119944"/>
                    <a:pt x="996280" y="3108592"/>
                    <a:pt x="990600" y="3114272"/>
                  </a:cubicBezTo>
                  <a:cubicBezTo>
                    <a:pt x="975878" y="3128994"/>
                    <a:pt x="1020313" y="3151861"/>
                    <a:pt x="1021080" y="3152372"/>
                  </a:cubicBezTo>
                  <a:cubicBezTo>
                    <a:pt x="999447" y="3156699"/>
                    <a:pt x="948543" y="3167612"/>
                    <a:pt x="929640" y="3167612"/>
                  </a:cubicBezTo>
                  <a:cubicBezTo>
                    <a:pt x="921608" y="3167612"/>
                    <a:pt x="914400" y="3162532"/>
                    <a:pt x="906780" y="3159992"/>
                  </a:cubicBezTo>
                  <a:cubicBezTo>
                    <a:pt x="911860" y="3139672"/>
                    <a:pt x="920124" y="3119891"/>
                    <a:pt x="922020" y="3099032"/>
                  </a:cubicBezTo>
                  <a:cubicBezTo>
                    <a:pt x="922747" y="3091033"/>
                    <a:pt x="921584" y="3079764"/>
                    <a:pt x="914400" y="3076172"/>
                  </a:cubicBezTo>
                  <a:cubicBezTo>
                    <a:pt x="907216" y="3072580"/>
                    <a:pt x="899160" y="3081252"/>
                    <a:pt x="891540" y="3083792"/>
                  </a:cubicBezTo>
                  <a:cubicBezTo>
                    <a:pt x="886460" y="3091412"/>
                    <a:pt x="878710" y="3097817"/>
                    <a:pt x="876300" y="3106652"/>
                  </a:cubicBezTo>
                  <a:cubicBezTo>
                    <a:pt x="868832" y="3134035"/>
                    <a:pt x="879463" y="3169653"/>
                    <a:pt x="853440" y="3190472"/>
                  </a:cubicBezTo>
                  <a:cubicBezTo>
                    <a:pt x="847168" y="3195490"/>
                    <a:pt x="838200" y="3195552"/>
                    <a:pt x="830580" y="3198092"/>
                  </a:cubicBezTo>
                  <a:cubicBezTo>
                    <a:pt x="815340" y="3195552"/>
                    <a:pt x="795785" y="3201397"/>
                    <a:pt x="784860" y="3190472"/>
                  </a:cubicBezTo>
                  <a:cubicBezTo>
                    <a:pt x="777455" y="3183067"/>
                    <a:pt x="792480" y="3170465"/>
                    <a:pt x="792480" y="3159992"/>
                  </a:cubicBezTo>
                  <a:cubicBezTo>
                    <a:pt x="792480" y="3139514"/>
                    <a:pt x="787400" y="3119352"/>
                    <a:pt x="784860" y="3099032"/>
                  </a:cubicBezTo>
                  <a:cubicBezTo>
                    <a:pt x="766617" y="3126396"/>
                    <a:pt x="762153" y="3128749"/>
                    <a:pt x="754380" y="3167612"/>
                  </a:cubicBezTo>
                  <a:cubicBezTo>
                    <a:pt x="751840" y="3180312"/>
                    <a:pt x="749570" y="3193069"/>
                    <a:pt x="746760" y="3205712"/>
                  </a:cubicBezTo>
                  <a:cubicBezTo>
                    <a:pt x="744488" y="3215935"/>
                    <a:pt x="745682" y="3228014"/>
                    <a:pt x="739140" y="3236192"/>
                  </a:cubicBezTo>
                  <a:cubicBezTo>
                    <a:pt x="734122" y="3242464"/>
                    <a:pt x="723900" y="3241272"/>
                    <a:pt x="716280" y="3243812"/>
                  </a:cubicBezTo>
                  <a:cubicBezTo>
                    <a:pt x="698895" y="3238017"/>
                    <a:pt x="675275" y="3237287"/>
                    <a:pt x="685800" y="3205712"/>
                  </a:cubicBezTo>
                  <a:cubicBezTo>
                    <a:pt x="688696" y="3197024"/>
                    <a:pt x="701040" y="3195552"/>
                    <a:pt x="708660" y="3190472"/>
                  </a:cubicBezTo>
                  <a:cubicBezTo>
                    <a:pt x="704699" y="3166706"/>
                    <a:pt x="710834" y="3134954"/>
                    <a:pt x="678180" y="3129512"/>
                  </a:cubicBezTo>
                  <a:cubicBezTo>
                    <a:pt x="670257" y="3128192"/>
                    <a:pt x="662940" y="3134592"/>
                    <a:pt x="655320" y="3137132"/>
                  </a:cubicBezTo>
                  <a:cubicBezTo>
                    <a:pt x="652780" y="3154912"/>
                    <a:pt x="660400" y="3177772"/>
                    <a:pt x="647700" y="3190472"/>
                  </a:cubicBezTo>
                  <a:cubicBezTo>
                    <a:pt x="640080" y="3198092"/>
                    <a:pt x="630073" y="3177032"/>
                    <a:pt x="624840" y="3167612"/>
                  </a:cubicBezTo>
                  <a:cubicBezTo>
                    <a:pt x="617038" y="3153569"/>
                    <a:pt x="614680" y="3137132"/>
                    <a:pt x="609600" y="3121892"/>
                  </a:cubicBezTo>
                  <a:lnTo>
                    <a:pt x="601980" y="3099032"/>
                  </a:lnTo>
                  <a:cubicBezTo>
                    <a:pt x="612140" y="3091412"/>
                    <a:pt x="621433" y="3082473"/>
                    <a:pt x="632460" y="3076172"/>
                  </a:cubicBezTo>
                  <a:cubicBezTo>
                    <a:pt x="639434" y="3072187"/>
                    <a:pt x="649640" y="3074232"/>
                    <a:pt x="655320" y="3068552"/>
                  </a:cubicBezTo>
                  <a:cubicBezTo>
                    <a:pt x="661000" y="3062872"/>
                    <a:pt x="660400" y="3053312"/>
                    <a:pt x="662940" y="3045692"/>
                  </a:cubicBezTo>
                  <a:cubicBezTo>
                    <a:pt x="655320" y="3038072"/>
                    <a:pt x="648849" y="3029096"/>
                    <a:pt x="640080" y="3022832"/>
                  </a:cubicBezTo>
                  <a:cubicBezTo>
                    <a:pt x="630837" y="3016230"/>
                    <a:pt x="614075" y="3018033"/>
                    <a:pt x="609600" y="3007592"/>
                  </a:cubicBezTo>
                  <a:cubicBezTo>
                    <a:pt x="604498" y="2995688"/>
                    <a:pt x="613124" y="2981779"/>
                    <a:pt x="617220" y="2969492"/>
                  </a:cubicBezTo>
                  <a:cubicBezTo>
                    <a:pt x="628269" y="2936345"/>
                    <a:pt x="629690" y="2940859"/>
                    <a:pt x="655320" y="2923772"/>
                  </a:cubicBezTo>
                  <a:cubicBezTo>
                    <a:pt x="650240" y="2913612"/>
                    <a:pt x="646682" y="2902535"/>
                    <a:pt x="640080" y="2893292"/>
                  </a:cubicBezTo>
                  <a:cubicBezTo>
                    <a:pt x="626746" y="2874624"/>
                    <a:pt x="612588" y="2867344"/>
                    <a:pt x="594360" y="2855192"/>
                  </a:cubicBezTo>
                  <a:cubicBezTo>
                    <a:pt x="560066" y="2803750"/>
                    <a:pt x="598245" y="2868144"/>
                    <a:pt x="571500" y="2778992"/>
                  </a:cubicBezTo>
                  <a:cubicBezTo>
                    <a:pt x="568868" y="2770220"/>
                    <a:pt x="561340" y="2763752"/>
                    <a:pt x="556260" y="2756132"/>
                  </a:cubicBezTo>
                  <a:cubicBezTo>
                    <a:pt x="563875" y="2679981"/>
                    <a:pt x="569652" y="2668846"/>
                    <a:pt x="556260" y="2588492"/>
                  </a:cubicBezTo>
                  <a:cubicBezTo>
                    <a:pt x="553619" y="2572646"/>
                    <a:pt x="541020" y="2542772"/>
                    <a:pt x="541020" y="2542772"/>
                  </a:cubicBezTo>
                  <a:cubicBezTo>
                    <a:pt x="543560" y="2527532"/>
                    <a:pt x="540975" y="2510467"/>
                    <a:pt x="548640" y="2497052"/>
                  </a:cubicBezTo>
                  <a:cubicBezTo>
                    <a:pt x="552625" y="2490078"/>
                    <a:pt x="565228" y="2494450"/>
                    <a:pt x="571500" y="2489432"/>
                  </a:cubicBezTo>
                  <a:cubicBezTo>
                    <a:pt x="578651" y="2483711"/>
                    <a:pt x="581660" y="2474192"/>
                    <a:pt x="586740" y="2466572"/>
                  </a:cubicBezTo>
                  <a:cubicBezTo>
                    <a:pt x="581660" y="2458952"/>
                    <a:pt x="577363" y="2450747"/>
                    <a:pt x="571500" y="2443712"/>
                  </a:cubicBezTo>
                  <a:cubicBezTo>
                    <a:pt x="553811" y="2422485"/>
                    <a:pt x="540584" y="2414810"/>
                    <a:pt x="518160" y="2397992"/>
                  </a:cubicBezTo>
                  <a:cubicBezTo>
                    <a:pt x="508776" y="2369840"/>
                    <a:pt x="500648" y="2356816"/>
                    <a:pt x="518160" y="2321792"/>
                  </a:cubicBezTo>
                  <a:cubicBezTo>
                    <a:pt x="523840" y="2310433"/>
                    <a:pt x="539660" y="2307912"/>
                    <a:pt x="548640" y="2298932"/>
                  </a:cubicBezTo>
                  <a:cubicBezTo>
                    <a:pt x="555116" y="2292456"/>
                    <a:pt x="558800" y="2283692"/>
                    <a:pt x="563880" y="2276072"/>
                  </a:cubicBezTo>
                  <a:cubicBezTo>
                    <a:pt x="561340" y="2260832"/>
                    <a:pt x="562535" y="2244471"/>
                    <a:pt x="556260" y="2230352"/>
                  </a:cubicBezTo>
                  <a:cubicBezTo>
                    <a:pt x="537438" y="2188003"/>
                    <a:pt x="471294" y="2202316"/>
                    <a:pt x="441960" y="2199872"/>
                  </a:cubicBezTo>
                  <a:cubicBezTo>
                    <a:pt x="436880" y="2192252"/>
                    <a:pt x="427856" y="2186099"/>
                    <a:pt x="426720" y="2177012"/>
                  </a:cubicBezTo>
                  <a:cubicBezTo>
                    <a:pt x="422310" y="2141728"/>
                    <a:pt x="436933" y="2141347"/>
                    <a:pt x="449580" y="2116052"/>
                  </a:cubicBezTo>
                  <a:cubicBezTo>
                    <a:pt x="453172" y="2108868"/>
                    <a:pt x="454660" y="2100812"/>
                    <a:pt x="457200" y="2093192"/>
                  </a:cubicBezTo>
                  <a:cubicBezTo>
                    <a:pt x="454660" y="2070332"/>
                    <a:pt x="463108" y="2043213"/>
                    <a:pt x="449580" y="2024612"/>
                  </a:cubicBezTo>
                  <a:cubicBezTo>
                    <a:pt x="438704" y="2009657"/>
                    <a:pt x="413409" y="2016240"/>
                    <a:pt x="396240" y="2009372"/>
                  </a:cubicBezTo>
                  <a:cubicBezTo>
                    <a:pt x="387737" y="2005971"/>
                    <a:pt x="379856" y="2000608"/>
                    <a:pt x="373380" y="1994132"/>
                  </a:cubicBezTo>
                  <a:cubicBezTo>
                    <a:pt x="350908" y="1971660"/>
                    <a:pt x="339624" y="1953469"/>
                    <a:pt x="327660" y="1925552"/>
                  </a:cubicBezTo>
                  <a:cubicBezTo>
                    <a:pt x="324496" y="1918169"/>
                    <a:pt x="322580" y="1910312"/>
                    <a:pt x="320040" y="1902692"/>
                  </a:cubicBezTo>
                  <a:cubicBezTo>
                    <a:pt x="322580" y="1889992"/>
                    <a:pt x="323112" y="1876719"/>
                    <a:pt x="327660" y="1864592"/>
                  </a:cubicBezTo>
                  <a:cubicBezTo>
                    <a:pt x="330876" y="1856017"/>
                    <a:pt x="338356" y="1849683"/>
                    <a:pt x="342900" y="1841732"/>
                  </a:cubicBezTo>
                  <a:cubicBezTo>
                    <a:pt x="348536" y="1831869"/>
                    <a:pt x="352504" y="1821115"/>
                    <a:pt x="358140" y="1811252"/>
                  </a:cubicBezTo>
                  <a:cubicBezTo>
                    <a:pt x="362684" y="1803301"/>
                    <a:pt x="365760" y="1793472"/>
                    <a:pt x="373380" y="1788392"/>
                  </a:cubicBezTo>
                  <a:cubicBezTo>
                    <a:pt x="382094" y="1782583"/>
                    <a:pt x="393700" y="1783312"/>
                    <a:pt x="403860" y="1780772"/>
                  </a:cubicBezTo>
                  <a:cubicBezTo>
                    <a:pt x="411480" y="1773152"/>
                    <a:pt x="420742" y="1766878"/>
                    <a:pt x="426720" y="1757912"/>
                  </a:cubicBezTo>
                  <a:cubicBezTo>
                    <a:pt x="444461" y="1731301"/>
                    <a:pt x="430705" y="1663188"/>
                    <a:pt x="426720" y="1651232"/>
                  </a:cubicBezTo>
                  <a:cubicBezTo>
                    <a:pt x="424180" y="1643612"/>
                    <a:pt x="411480" y="1646152"/>
                    <a:pt x="403860" y="1643612"/>
                  </a:cubicBezTo>
                  <a:cubicBezTo>
                    <a:pt x="406400" y="1623292"/>
                    <a:pt x="408113" y="1602852"/>
                    <a:pt x="411480" y="1582652"/>
                  </a:cubicBezTo>
                  <a:cubicBezTo>
                    <a:pt x="413202" y="1572322"/>
                    <a:pt x="419100" y="1562645"/>
                    <a:pt x="419100" y="1552172"/>
                  </a:cubicBezTo>
                  <a:cubicBezTo>
                    <a:pt x="419100" y="1529171"/>
                    <a:pt x="431834" y="1494304"/>
                    <a:pt x="411480" y="1483592"/>
                  </a:cubicBezTo>
                  <a:cubicBezTo>
                    <a:pt x="370959" y="1462265"/>
                    <a:pt x="320040" y="1478512"/>
                    <a:pt x="274320" y="1475972"/>
                  </a:cubicBezTo>
                  <a:cubicBezTo>
                    <a:pt x="216861" y="1456819"/>
                    <a:pt x="287686" y="1482655"/>
                    <a:pt x="228600" y="1453112"/>
                  </a:cubicBezTo>
                  <a:cubicBezTo>
                    <a:pt x="221416" y="1449520"/>
                    <a:pt x="213489" y="1447605"/>
                    <a:pt x="205740" y="1445492"/>
                  </a:cubicBezTo>
                  <a:cubicBezTo>
                    <a:pt x="185533" y="1439981"/>
                    <a:pt x="165100" y="1435332"/>
                    <a:pt x="144780" y="1430252"/>
                  </a:cubicBezTo>
                  <a:cubicBezTo>
                    <a:pt x="137160" y="1422632"/>
                    <a:pt x="130886" y="1413370"/>
                    <a:pt x="121920" y="1407392"/>
                  </a:cubicBezTo>
                  <a:cubicBezTo>
                    <a:pt x="115237" y="1402937"/>
                    <a:pt x="106443" y="1402936"/>
                    <a:pt x="99060" y="1399772"/>
                  </a:cubicBezTo>
                  <a:cubicBezTo>
                    <a:pt x="88619" y="1395297"/>
                    <a:pt x="78740" y="1389612"/>
                    <a:pt x="68580" y="1384532"/>
                  </a:cubicBezTo>
                  <a:cubicBezTo>
                    <a:pt x="51955" y="1334656"/>
                    <a:pt x="75045" y="1383608"/>
                    <a:pt x="38100" y="1354052"/>
                  </a:cubicBezTo>
                  <a:cubicBezTo>
                    <a:pt x="30949" y="1348331"/>
                    <a:pt x="27404" y="1339143"/>
                    <a:pt x="22860" y="1331192"/>
                  </a:cubicBezTo>
                  <a:cubicBezTo>
                    <a:pt x="7794" y="1304827"/>
                    <a:pt x="8549" y="1303499"/>
                    <a:pt x="0" y="1277852"/>
                  </a:cubicBezTo>
                  <a:cubicBezTo>
                    <a:pt x="2540" y="1260072"/>
                    <a:pt x="-412" y="1240576"/>
                    <a:pt x="7620" y="1224512"/>
                  </a:cubicBezTo>
                  <a:cubicBezTo>
                    <a:pt x="11212" y="1217328"/>
                    <a:pt x="23296" y="1220484"/>
                    <a:pt x="30480" y="1216892"/>
                  </a:cubicBezTo>
                  <a:cubicBezTo>
                    <a:pt x="38671" y="1212796"/>
                    <a:pt x="45720" y="1206732"/>
                    <a:pt x="53340" y="1201652"/>
                  </a:cubicBezTo>
                  <a:cubicBezTo>
                    <a:pt x="55880" y="1183872"/>
                    <a:pt x="57438" y="1165924"/>
                    <a:pt x="60960" y="1148312"/>
                  </a:cubicBezTo>
                  <a:cubicBezTo>
                    <a:pt x="62535" y="1140436"/>
                    <a:pt x="64125" y="1132135"/>
                    <a:pt x="68580" y="1125452"/>
                  </a:cubicBezTo>
                  <a:cubicBezTo>
                    <a:pt x="74558" y="1116486"/>
                    <a:pt x="82474" y="1108570"/>
                    <a:pt x="91440" y="1102592"/>
                  </a:cubicBezTo>
                  <a:cubicBezTo>
                    <a:pt x="98123" y="1098137"/>
                    <a:pt x="106323" y="1095910"/>
                    <a:pt x="114300" y="1094972"/>
                  </a:cubicBezTo>
                  <a:cubicBezTo>
                    <a:pt x="149706" y="1090807"/>
                    <a:pt x="185420" y="1089892"/>
                    <a:pt x="220980" y="1087352"/>
                  </a:cubicBezTo>
                  <a:cubicBezTo>
                    <a:pt x="228024" y="1080308"/>
                    <a:pt x="256807" y="1054514"/>
                    <a:pt x="259080" y="1041632"/>
                  </a:cubicBezTo>
                  <a:cubicBezTo>
                    <a:pt x="280073" y="922673"/>
                    <a:pt x="229995" y="947187"/>
                    <a:pt x="289560" y="927332"/>
                  </a:cubicBezTo>
                  <a:cubicBezTo>
                    <a:pt x="363220" y="929872"/>
                    <a:pt x="436980" y="930354"/>
                    <a:pt x="510540" y="934952"/>
                  </a:cubicBezTo>
                  <a:cubicBezTo>
                    <a:pt x="571758" y="938778"/>
                    <a:pt x="488549" y="953785"/>
                    <a:pt x="563880" y="934952"/>
                  </a:cubicBezTo>
                  <a:cubicBezTo>
                    <a:pt x="561340" y="912092"/>
                    <a:pt x="564120" y="887988"/>
                    <a:pt x="556260" y="866372"/>
                  </a:cubicBezTo>
                  <a:cubicBezTo>
                    <a:pt x="553130" y="857765"/>
                    <a:pt x="540435" y="856995"/>
                    <a:pt x="533400" y="851132"/>
                  </a:cubicBezTo>
                  <a:cubicBezTo>
                    <a:pt x="506734" y="828910"/>
                    <a:pt x="506922" y="822242"/>
                    <a:pt x="487680" y="790172"/>
                  </a:cubicBezTo>
                  <a:cubicBezTo>
                    <a:pt x="485140" y="780012"/>
                    <a:pt x="482937" y="769762"/>
                    <a:pt x="480060" y="759692"/>
                  </a:cubicBezTo>
                  <a:cubicBezTo>
                    <a:pt x="477853" y="751969"/>
                    <a:pt x="479780" y="740094"/>
                    <a:pt x="472440" y="736832"/>
                  </a:cubicBezTo>
                  <a:cubicBezTo>
                    <a:pt x="453727" y="728515"/>
                    <a:pt x="431818" y="731605"/>
                    <a:pt x="411480" y="729212"/>
                  </a:cubicBezTo>
                  <a:lnTo>
                    <a:pt x="342900" y="721592"/>
                  </a:lnTo>
                  <a:cubicBezTo>
                    <a:pt x="327660" y="711432"/>
                    <a:pt x="307340" y="706352"/>
                    <a:pt x="297180" y="691112"/>
                  </a:cubicBezTo>
                  <a:cubicBezTo>
                    <a:pt x="277485" y="661569"/>
                    <a:pt x="290628" y="671148"/>
                    <a:pt x="259080" y="660632"/>
                  </a:cubicBezTo>
                  <a:lnTo>
                    <a:pt x="198120" y="599672"/>
                  </a:lnTo>
                  <a:lnTo>
                    <a:pt x="175260" y="576812"/>
                  </a:lnTo>
                  <a:cubicBezTo>
                    <a:pt x="167640" y="569192"/>
                    <a:pt x="162855" y="556566"/>
                    <a:pt x="152400" y="553952"/>
                  </a:cubicBezTo>
                  <a:cubicBezTo>
                    <a:pt x="142634" y="551511"/>
                    <a:pt x="109992" y="544178"/>
                    <a:pt x="99060" y="538712"/>
                  </a:cubicBezTo>
                  <a:cubicBezTo>
                    <a:pt x="90869" y="534616"/>
                    <a:pt x="83820" y="528552"/>
                    <a:pt x="76200" y="523472"/>
                  </a:cubicBezTo>
                  <a:cubicBezTo>
                    <a:pt x="73660" y="513312"/>
                    <a:pt x="68580" y="503465"/>
                    <a:pt x="68580" y="492992"/>
                  </a:cubicBezTo>
                  <a:cubicBezTo>
                    <a:pt x="68580" y="412405"/>
                    <a:pt x="71231" y="416459"/>
                    <a:pt x="91440" y="355832"/>
                  </a:cubicBezTo>
                  <a:cubicBezTo>
                    <a:pt x="93980" y="348212"/>
                    <a:pt x="93380" y="338652"/>
                    <a:pt x="99060" y="332972"/>
                  </a:cubicBezTo>
                  <a:cubicBezTo>
                    <a:pt x="208562" y="223470"/>
                    <a:pt x="102680" y="315721"/>
                    <a:pt x="167640" y="279632"/>
                  </a:cubicBezTo>
                  <a:cubicBezTo>
                    <a:pt x="183651" y="270737"/>
                    <a:pt x="198120" y="259312"/>
                    <a:pt x="213360" y="249152"/>
                  </a:cubicBezTo>
                  <a:lnTo>
                    <a:pt x="236220" y="233912"/>
                  </a:lnTo>
                  <a:cubicBezTo>
                    <a:pt x="248555" y="184574"/>
                    <a:pt x="234273" y="219485"/>
                    <a:pt x="266700" y="180572"/>
                  </a:cubicBezTo>
                  <a:cubicBezTo>
                    <a:pt x="293213" y="148756"/>
                    <a:pt x="267272" y="162601"/>
                    <a:pt x="304800" y="150092"/>
                  </a:cubicBezTo>
                  <a:cubicBezTo>
                    <a:pt x="309880" y="142472"/>
                    <a:pt x="321836" y="136212"/>
                    <a:pt x="320040" y="127232"/>
                  </a:cubicBezTo>
                  <a:cubicBezTo>
                    <a:pt x="318244" y="118252"/>
                    <a:pt x="305371" y="116088"/>
                    <a:pt x="297180" y="111992"/>
                  </a:cubicBezTo>
                  <a:cubicBezTo>
                    <a:pt x="284946" y="105875"/>
                    <a:pt x="272056" y="101077"/>
                    <a:pt x="259080" y="96752"/>
                  </a:cubicBezTo>
                  <a:cubicBezTo>
                    <a:pt x="249145" y="93440"/>
                    <a:pt x="231912" y="99067"/>
                    <a:pt x="228600" y="89132"/>
                  </a:cubicBezTo>
                  <a:cubicBezTo>
                    <a:pt x="219765" y="62626"/>
                    <a:pt x="241300" y="18012"/>
                    <a:pt x="251460" y="53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736007" y="5991543"/>
              <a:ext cx="114300" cy="305707"/>
            </a:xfrm>
            <a:custGeom>
              <a:avLst/>
              <a:gdLst>
                <a:gd name="connsiteX0" fmla="*/ 22860 w 114300"/>
                <a:gd name="connsiteY0" fmla="*/ 0 h 305707"/>
                <a:gd name="connsiteX1" fmla="*/ 15240 w 114300"/>
                <a:gd name="connsiteY1" fmla="*/ 220980 h 305707"/>
                <a:gd name="connsiteX2" fmla="*/ 0 w 114300"/>
                <a:gd name="connsiteY2" fmla="*/ 266700 h 305707"/>
                <a:gd name="connsiteX3" fmla="*/ 7620 w 114300"/>
                <a:gd name="connsiteY3" fmla="*/ 304800 h 305707"/>
                <a:gd name="connsiteX4" fmla="*/ 53340 w 114300"/>
                <a:gd name="connsiteY4" fmla="*/ 281940 h 305707"/>
                <a:gd name="connsiteX5" fmla="*/ 76200 w 114300"/>
                <a:gd name="connsiteY5" fmla="*/ 236220 h 305707"/>
                <a:gd name="connsiteX6" fmla="*/ 91440 w 114300"/>
                <a:gd name="connsiteY6" fmla="*/ 213360 h 305707"/>
                <a:gd name="connsiteX7" fmla="*/ 106680 w 114300"/>
                <a:gd name="connsiteY7" fmla="*/ 167640 h 305707"/>
                <a:gd name="connsiteX8" fmla="*/ 114300 w 114300"/>
                <a:gd name="connsiteY8" fmla="*/ 144780 h 305707"/>
                <a:gd name="connsiteX9" fmla="*/ 106680 w 114300"/>
                <a:gd name="connsiteY9" fmla="*/ 99060 h 305707"/>
                <a:gd name="connsiteX10" fmla="*/ 91440 w 114300"/>
                <a:gd name="connsiteY10" fmla="*/ 76200 h 305707"/>
                <a:gd name="connsiteX11" fmla="*/ 60960 w 114300"/>
                <a:gd name="connsiteY11" fmla="*/ 30480 h 305707"/>
                <a:gd name="connsiteX12" fmla="*/ 22860 w 114300"/>
                <a:gd name="connsiteY12" fmla="*/ 0 h 30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305707">
                  <a:moveTo>
                    <a:pt x="22860" y="0"/>
                  </a:moveTo>
                  <a:cubicBezTo>
                    <a:pt x="20320" y="73660"/>
                    <a:pt x="21534" y="147545"/>
                    <a:pt x="15240" y="220980"/>
                  </a:cubicBezTo>
                  <a:cubicBezTo>
                    <a:pt x="13868" y="236986"/>
                    <a:pt x="0" y="266700"/>
                    <a:pt x="0" y="266700"/>
                  </a:cubicBezTo>
                  <a:cubicBezTo>
                    <a:pt x="2540" y="279400"/>
                    <a:pt x="-1538" y="295642"/>
                    <a:pt x="7620" y="304800"/>
                  </a:cubicBezTo>
                  <a:cubicBezTo>
                    <a:pt x="13930" y="311110"/>
                    <a:pt x="52573" y="282451"/>
                    <a:pt x="53340" y="281940"/>
                  </a:cubicBezTo>
                  <a:cubicBezTo>
                    <a:pt x="97016" y="216426"/>
                    <a:pt x="44652" y="299316"/>
                    <a:pt x="76200" y="236220"/>
                  </a:cubicBezTo>
                  <a:cubicBezTo>
                    <a:pt x="80296" y="228029"/>
                    <a:pt x="87721" y="221729"/>
                    <a:pt x="91440" y="213360"/>
                  </a:cubicBezTo>
                  <a:cubicBezTo>
                    <a:pt x="97964" y="198680"/>
                    <a:pt x="101600" y="182880"/>
                    <a:pt x="106680" y="167640"/>
                  </a:cubicBezTo>
                  <a:lnTo>
                    <a:pt x="114300" y="144780"/>
                  </a:lnTo>
                  <a:cubicBezTo>
                    <a:pt x="111760" y="129540"/>
                    <a:pt x="111566" y="113717"/>
                    <a:pt x="106680" y="99060"/>
                  </a:cubicBezTo>
                  <a:cubicBezTo>
                    <a:pt x="103784" y="90372"/>
                    <a:pt x="95536" y="84391"/>
                    <a:pt x="91440" y="76200"/>
                  </a:cubicBezTo>
                  <a:cubicBezTo>
                    <a:pt x="69384" y="32089"/>
                    <a:pt x="104295" y="73815"/>
                    <a:pt x="60960" y="30480"/>
                  </a:cubicBezTo>
                  <a:lnTo>
                    <a:pt x="228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971897" y="5935187"/>
              <a:ext cx="99390" cy="129795"/>
            </a:xfrm>
            <a:custGeom>
              <a:avLst/>
              <a:gdLst>
                <a:gd name="connsiteX0" fmla="*/ 38430 w 99390"/>
                <a:gd name="connsiteY0" fmla="*/ 0 h 129795"/>
                <a:gd name="connsiteX1" fmla="*/ 76530 w 99390"/>
                <a:gd name="connsiteY1" fmla="*/ 15240 h 129795"/>
                <a:gd name="connsiteX2" fmla="*/ 84150 w 99390"/>
                <a:gd name="connsiteY2" fmla="*/ 38100 h 129795"/>
                <a:gd name="connsiteX3" fmla="*/ 99390 w 99390"/>
                <a:gd name="connsiteY3" fmla="*/ 60960 h 129795"/>
                <a:gd name="connsiteX4" fmla="*/ 91770 w 99390"/>
                <a:gd name="connsiteY4" fmla="*/ 121920 h 129795"/>
                <a:gd name="connsiteX5" fmla="*/ 68910 w 99390"/>
                <a:gd name="connsiteY5" fmla="*/ 129540 h 129795"/>
                <a:gd name="connsiteX6" fmla="*/ 23190 w 99390"/>
                <a:gd name="connsiteY6" fmla="*/ 114300 h 129795"/>
                <a:gd name="connsiteX7" fmla="*/ 15570 w 99390"/>
                <a:gd name="connsiteY7" fmla="*/ 91440 h 129795"/>
                <a:gd name="connsiteX8" fmla="*/ 330 w 99390"/>
                <a:gd name="connsiteY8" fmla="*/ 68580 h 129795"/>
                <a:gd name="connsiteX9" fmla="*/ 7950 w 99390"/>
                <a:gd name="connsiteY9" fmla="*/ 15240 h 129795"/>
                <a:gd name="connsiteX10" fmla="*/ 38430 w 99390"/>
                <a:gd name="connsiteY10" fmla="*/ 0 h 12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390" h="129795">
                  <a:moveTo>
                    <a:pt x="38430" y="0"/>
                  </a:moveTo>
                  <a:cubicBezTo>
                    <a:pt x="49860" y="0"/>
                    <a:pt x="66022" y="6483"/>
                    <a:pt x="76530" y="15240"/>
                  </a:cubicBezTo>
                  <a:cubicBezTo>
                    <a:pt x="82700" y="20382"/>
                    <a:pt x="80558" y="30916"/>
                    <a:pt x="84150" y="38100"/>
                  </a:cubicBezTo>
                  <a:cubicBezTo>
                    <a:pt x="88246" y="46291"/>
                    <a:pt x="94310" y="53340"/>
                    <a:pt x="99390" y="60960"/>
                  </a:cubicBezTo>
                  <a:cubicBezTo>
                    <a:pt x="96850" y="81280"/>
                    <a:pt x="100087" y="103207"/>
                    <a:pt x="91770" y="121920"/>
                  </a:cubicBezTo>
                  <a:cubicBezTo>
                    <a:pt x="88508" y="129260"/>
                    <a:pt x="76893" y="130427"/>
                    <a:pt x="68910" y="129540"/>
                  </a:cubicBezTo>
                  <a:cubicBezTo>
                    <a:pt x="52944" y="127766"/>
                    <a:pt x="23190" y="114300"/>
                    <a:pt x="23190" y="114300"/>
                  </a:cubicBezTo>
                  <a:cubicBezTo>
                    <a:pt x="20650" y="106680"/>
                    <a:pt x="19162" y="98624"/>
                    <a:pt x="15570" y="91440"/>
                  </a:cubicBezTo>
                  <a:cubicBezTo>
                    <a:pt x="11474" y="83249"/>
                    <a:pt x="1241" y="77693"/>
                    <a:pt x="330" y="68580"/>
                  </a:cubicBezTo>
                  <a:cubicBezTo>
                    <a:pt x="-1457" y="50709"/>
                    <a:pt x="4428" y="32852"/>
                    <a:pt x="7950" y="15240"/>
                  </a:cubicBezTo>
                  <a:cubicBezTo>
                    <a:pt x="9525" y="7364"/>
                    <a:pt x="27000" y="0"/>
                    <a:pt x="384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56" y="2466968"/>
            <a:ext cx="1093222" cy="870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06" y="3125130"/>
            <a:ext cx="971226" cy="1094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5981348" y="1471147"/>
            <a:ext cx="3252504" cy="1826746"/>
            <a:chOff x="762117" y="856456"/>
            <a:chExt cx="5746650" cy="303643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17" y="856456"/>
              <a:ext cx="5746650" cy="30364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165" y="1909912"/>
              <a:ext cx="1050930" cy="7487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89" y="2018808"/>
              <a:ext cx="897519" cy="9836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5981348" y="3240234"/>
            <a:ext cx="3252504" cy="2030703"/>
            <a:chOff x="6544198" y="856456"/>
            <a:chExt cx="5181600" cy="38862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198" y="856456"/>
              <a:ext cx="5181600" cy="3886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198" y="3023212"/>
              <a:ext cx="2169436" cy="1301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68" y="3541248"/>
            <a:ext cx="1679686" cy="159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/>
          <p:cNvGrpSpPr/>
          <p:nvPr/>
        </p:nvGrpSpPr>
        <p:grpSpPr>
          <a:xfrm>
            <a:off x="3160427" y="1369816"/>
            <a:ext cx="2793835" cy="1938390"/>
            <a:chOff x="3029989" y="2798204"/>
            <a:chExt cx="3685960" cy="245218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989" y="2798204"/>
              <a:ext cx="3685960" cy="245218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F6F7F1"/>
                </a:clrFrom>
                <a:clrTo>
                  <a:srgbClr val="F6F7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2" t="-583" r="12396" b="583"/>
            <a:stretch/>
          </p:blipFill>
          <p:spPr>
            <a:xfrm flipH="1">
              <a:off x="3099946" y="3147660"/>
              <a:ext cx="1433843" cy="1987956"/>
            </a:xfrm>
            <a:prstGeom prst="rect">
              <a:avLst/>
            </a:prstGeom>
          </p:spPr>
        </p:pic>
      </p:grpSp>
      <p:sp>
        <p:nvSpPr>
          <p:cNvPr id="27" name="Pentagon 26"/>
          <p:cNvSpPr/>
          <p:nvPr/>
        </p:nvSpPr>
        <p:spPr>
          <a:xfrm flipH="1">
            <a:off x="456407" y="5919768"/>
            <a:ext cx="8762999" cy="42308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 flipH="1">
            <a:off x="456406" y="385315"/>
            <a:ext cx="8762999" cy="42308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5004623" y="1503977"/>
            <a:ext cx="3097275" cy="3910098"/>
            <a:chOff x="8786870" y="1313656"/>
            <a:chExt cx="3177332" cy="4155769"/>
          </a:xfrm>
        </p:grpSpPr>
        <p:grpSp>
          <p:nvGrpSpPr>
            <p:cNvPr id="92" name="Group 91"/>
            <p:cNvGrpSpPr/>
            <p:nvPr/>
          </p:nvGrpSpPr>
          <p:grpSpPr>
            <a:xfrm>
              <a:off x="8786870" y="1313656"/>
              <a:ext cx="3177332" cy="4155769"/>
              <a:chOff x="846510" y="551656"/>
              <a:chExt cx="4356223" cy="5222176"/>
            </a:xfrm>
          </p:grpSpPr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7869" y="551656"/>
                <a:ext cx="4304864" cy="522217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95" name="Group 94"/>
              <p:cNvGrpSpPr/>
              <p:nvPr/>
            </p:nvGrpSpPr>
            <p:grpSpPr>
              <a:xfrm>
                <a:off x="3506275" y="1667055"/>
                <a:ext cx="1423050" cy="1190493"/>
                <a:chOff x="3506275" y="1667055"/>
                <a:chExt cx="1423050" cy="1190493"/>
              </a:xfrm>
            </p:grpSpPr>
            <p:sp>
              <p:nvSpPr>
                <p:cNvPr id="120" name="Freeform 119"/>
                <p:cNvSpPr/>
                <p:nvPr/>
              </p:nvSpPr>
              <p:spPr>
                <a:xfrm>
                  <a:off x="3506275" y="1790526"/>
                  <a:ext cx="1423050" cy="1067022"/>
                </a:xfrm>
                <a:custGeom>
                  <a:avLst/>
                  <a:gdLst>
                    <a:gd name="connsiteX0" fmla="*/ 39544 w 1423050"/>
                    <a:gd name="connsiteY0" fmla="*/ 47799 h 1067022"/>
                    <a:gd name="connsiteX1" fmla="*/ 27638 w 1423050"/>
                    <a:gd name="connsiteY1" fmla="*/ 57324 h 1067022"/>
                    <a:gd name="connsiteX2" fmla="*/ 32400 w 1423050"/>
                    <a:gd name="connsiteY2" fmla="*/ 78755 h 1067022"/>
                    <a:gd name="connsiteX3" fmla="*/ 44307 w 1423050"/>
                    <a:gd name="connsiteY3" fmla="*/ 100187 h 1067022"/>
                    <a:gd name="connsiteX4" fmla="*/ 51450 w 1423050"/>
                    <a:gd name="connsiteY4" fmla="*/ 107330 h 1067022"/>
                    <a:gd name="connsiteX5" fmla="*/ 53832 w 1423050"/>
                    <a:gd name="connsiteY5" fmla="*/ 114474 h 1067022"/>
                    <a:gd name="connsiteX6" fmla="*/ 51450 w 1423050"/>
                    <a:gd name="connsiteY6" fmla="*/ 123999 h 1067022"/>
                    <a:gd name="connsiteX7" fmla="*/ 27638 w 1423050"/>
                    <a:gd name="connsiteY7" fmla="*/ 114474 h 1067022"/>
                    <a:gd name="connsiteX8" fmla="*/ 20494 w 1423050"/>
                    <a:gd name="connsiteY8" fmla="*/ 112093 h 1067022"/>
                    <a:gd name="connsiteX9" fmla="*/ 1444 w 1423050"/>
                    <a:gd name="connsiteY9" fmla="*/ 114474 h 1067022"/>
                    <a:gd name="connsiteX10" fmla="*/ 3825 w 1423050"/>
                    <a:gd name="connsiteY10" fmla="*/ 128762 h 1067022"/>
                    <a:gd name="connsiteX11" fmla="*/ 10969 w 1423050"/>
                    <a:gd name="connsiteY11" fmla="*/ 131143 h 1067022"/>
                    <a:gd name="connsiteX12" fmla="*/ 20494 w 1423050"/>
                    <a:gd name="connsiteY12" fmla="*/ 133524 h 1067022"/>
                    <a:gd name="connsiteX13" fmla="*/ 25257 w 1423050"/>
                    <a:gd name="connsiteY13" fmla="*/ 140668 h 1067022"/>
                    <a:gd name="connsiteX14" fmla="*/ 27638 w 1423050"/>
                    <a:gd name="connsiteY14" fmla="*/ 147812 h 1067022"/>
                    <a:gd name="connsiteX15" fmla="*/ 32400 w 1423050"/>
                    <a:gd name="connsiteY15" fmla="*/ 181149 h 1067022"/>
                    <a:gd name="connsiteX16" fmla="*/ 37163 w 1423050"/>
                    <a:gd name="connsiteY16" fmla="*/ 197818 h 1067022"/>
                    <a:gd name="connsiteX17" fmla="*/ 44307 w 1423050"/>
                    <a:gd name="connsiteY17" fmla="*/ 212105 h 1067022"/>
                    <a:gd name="connsiteX18" fmla="*/ 41925 w 1423050"/>
                    <a:gd name="connsiteY18" fmla="*/ 235918 h 1067022"/>
                    <a:gd name="connsiteX19" fmla="*/ 46688 w 1423050"/>
                    <a:gd name="connsiteY19" fmla="*/ 243062 h 1067022"/>
                    <a:gd name="connsiteX20" fmla="*/ 60975 w 1423050"/>
                    <a:gd name="connsiteY20" fmla="*/ 250205 h 1067022"/>
                    <a:gd name="connsiteX21" fmla="*/ 75263 w 1423050"/>
                    <a:gd name="connsiteY21" fmla="*/ 257349 h 1067022"/>
                    <a:gd name="connsiteX22" fmla="*/ 82407 w 1423050"/>
                    <a:gd name="connsiteY22" fmla="*/ 262112 h 1067022"/>
                    <a:gd name="connsiteX23" fmla="*/ 89550 w 1423050"/>
                    <a:gd name="connsiteY23" fmla="*/ 264493 h 1067022"/>
                    <a:gd name="connsiteX24" fmla="*/ 103838 w 1423050"/>
                    <a:gd name="connsiteY24" fmla="*/ 274018 h 1067022"/>
                    <a:gd name="connsiteX25" fmla="*/ 115744 w 1423050"/>
                    <a:gd name="connsiteY25" fmla="*/ 271637 h 1067022"/>
                    <a:gd name="connsiteX26" fmla="*/ 120507 w 1423050"/>
                    <a:gd name="connsiteY26" fmla="*/ 264493 h 1067022"/>
                    <a:gd name="connsiteX27" fmla="*/ 134794 w 1423050"/>
                    <a:gd name="connsiteY27" fmla="*/ 257349 h 1067022"/>
                    <a:gd name="connsiteX28" fmla="*/ 153844 w 1423050"/>
                    <a:gd name="connsiteY28" fmla="*/ 262112 h 1067022"/>
                    <a:gd name="connsiteX29" fmla="*/ 158607 w 1423050"/>
                    <a:gd name="connsiteY29" fmla="*/ 269255 h 1067022"/>
                    <a:gd name="connsiteX30" fmla="*/ 165750 w 1423050"/>
                    <a:gd name="connsiteY30" fmla="*/ 285924 h 1067022"/>
                    <a:gd name="connsiteX31" fmla="*/ 170513 w 1423050"/>
                    <a:gd name="connsiteY31" fmla="*/ 300212 h 1067022"/>
                    <a:gd name="connsiteX32" fmla="*/ 172894 w 1423050"/>
                    <a:gd name="connsiteY32" fmla="*/ 307355 h 1067022"/>
                    <a:gd name="connsiteX33" fmla="*/ 175275 w 1423050"/>
                    <a:gd name="connsiteY33" fmla="*/ 316880 h 1067022"/>
                    <a:gd name="connsiteX34" fmla="*/ 177657 w 1423050"/>
                    <a:gd name="connsiteY34" fmla="*/ 324024 h 1067022"/>
                    <a:gd name="connsiteX35" fmla="*/ 184800 w 1423050"/>
                    <a:gd name="connsiteY35" fmla="*/ 328787 h 1067022"/>
                    <a:gd name="connsiteX36" fmla="*/ 196707 w 1423050"/>
                    <a:gd name="connsiteY36" fmla="*/ 350218 h 1067022"/>
                    <a:gd name="connsiteX37" fmla="*/ 206232 w 1423050"/>
                    <a:gd name="connsiteY37" fmla="*/ 347837 h 1067022"/>
                    <a:gd name="connsiteX38" fmla="*/ 210994 w 1423050"/>
                    <a:gd name="connsiteY38" fmla="*/ 340693 h 1067022"/>
                    <a:gd name="connsiteX39" fmla="*/ 222900 w 1423050"/>
                    <a:gd name="connsiteY39" fmla="*/ 324024 h 1067022"/>
                    <a:gd name="connsiteX40" fmla="*/ 230044 w 1423050"/>
                    <a:gd name="connsiteY40" fmla="*/ 326405 h 1067022"/>
                    <a:gd name="connsiteX41" fmla="*/ 232425 w 1423050"/>
                    <a:gd name="connsiteY41" fmla="*/ 345455 h 1067022"/>
                    <a:gd name="connsiteX42" fmla="*/ 227663 w 1423050"/>
                    <a:gd name="connsiteY42" fmla="*/ 359743 h 1067022"/>
                    <a:gd name="connsiteX43" fmla="*/ 218138 w 1423050"/>
                    <a:gd name="connsiteY43" fmla="*/ 374030 h 1067022"/>
                    <a:gd name="connsiteX44" fmla="*/ 215757 w 1423050"/>
                    <a:gd name="connsiteY44" fmla="*/ 383555 h 1067022"/>
                    <a:gd name="connsiteX45" fmla="*/ 213375 w 1423050"/>
                    <a:gd name="connsiteY45" fmla="*/ 390699 h 1067022"/>
                    <a:gd name="connsiteX46" fmla="*/ 220519 w 1423050"/>
                    <a:gd name="connsiteY46" fmla="*/ 404987 h 1067022"/>
                    <a:gd name="connsiteX47" fmla="*/ 222900 w 1423050"/>
                    <a:gd name="connsiteY47" fmla="*/ 412130 h 1067022"/>
                    <a:gd name="connsiteX48" fmla="*/ 237188 w 1423050"/>
                    <a:gd name="connsiteY48" fmla="*/ 421655 h 1067022"/>
                    <a:gd name="connsiteX49" fmla="*/ 251475 w 1423050"/>
                    <a:gd name="connsiteY49" fmla="*/ 419274 h 1067022"/>
                    <a:gd name="connsiteX50" fmla="*/ 258619 w 1423050"/>
                    <a:gd name="connsiteY50" fmla="*/ 416893 h 1067022"/>
                    <a:gd name="connsiteX51" fmla="*/ 272907 w 1423050"/>
                    <a:gd name="connsiteY51" fmla="*/ 414512 h 1067022"/>
                    <a:gd name="connsiteX52" fmla="*/ 280050 w 1423050"/>
                    <a:gd name="connsiteY52" fmla="*/ 409749 h 1067022"/>
                    <a:gd name="connsiteX53" fmla="*/ 282432 w 1423050"/>
                    <a:gd name="connsiteY53" fmla="*/ 416893 h 1067022"/>
                    <a:gd name="connsiteX54" fmla="*/ 287194 w 1423050"/>
                    <a:gd name="connsiteY54" fmla="*/ 435943 h 1067022"/>
                    <a:gd name="connsiteX55" fmla="*/ 282432 w 1423050"/>
                    <a:gd name="connsiteY55" fmla="*/ 457374 h 1067022"/>
                    <a:gd name="connsiteX56" fmla="*/ 277669 w 1423050"/>
                    <a:gd name="connsiteY56" fmla="*/ 464518 h 1067022"/>
                    <a:gd name="connsiteX57" fmla="*/ 270525 w 1423050"/>
                    <a:gd name="connsiteY57" fmla="*/ 478805 h 1067022"/>
                    <a:gd name="connsiteX58" fmla="*/ 268144 w 1423050"/>
                    <a:gd name="connsiteY58" fmla="*/ 485949 h 1067022"/>
                    <a:gd name="connsiteX59" fmla="*/ 258619 w 1423050"/>
                    <a:gd name="connsiteY59" fmla="*/ 500237 h 1067022"/>
                    <a:gd name="connsiteX60" fmla="*/ 265763 w 1423050"/>
                    <a:gd name="connsiteY60" fmla="*/ 538337 h 1067022"/>
                    <a:gd name="connsiteX61" fmla="*/ 270525 w 1423050"/>
                    <a:gd name="connsiteY61" fmla="*/ 552624 h 1067022"/>
                    <a:gd name="connsiteX62" fmla="*/ 272907 w 1423050"/>
                    <a:gd name="connsiteY62" fmla="*/ 559768 h 1067022"/>
                    <a:gd name="connsiteX63" fmla="*/ 270525 w 1423050"/>
                    <a:gd name="connsiteY63" fmla="*/ 588343 h 1067022"/>
                    <a:gd name="connsiteX64" fmla="*/ 261000 w 1423050"/>
                    <a:gd name="connsiteY64" fmla="*/ 590724 h 1067022"/>
                    <a:gd name="connsiteX65" fmla="*/ 256238 w 1423050"/>
                    <a:gd name="connsiteY65" fmla="*/ 597868 h 1067022"/>
                    <a:gd name="connsiteX66" fmla="*/ 237188 w 1423050"/>
                    <a:gd name="connsiteY66" fmla="*/ 605012 h 1067022"/>
                    <a:gd name="connsiteX67" fmla="*/ 225282 w 1423050"/>
                    <a:gd name="connsiteY67" fmla="*/ 616918 h 1067022"/>
                    <a:gd name="connsiteX68" fmla="*/ 227663 w 1423050"/>
                    <a:gd name="connsiteY68" fmla="*/ 624062 h 1067022"/>
                    <a:gd name="connsiteX69" fmla="*/ 237188 w 1423050"/>
                    <a:gd name="connsiteY69" fmla="*/ 626443 h 1067022"/>
                    <a:gd name="connsiteX70" fmla="*/ 244332 w 1423050"/>
                    <a:gd name="connsiteY70" fmla="*/ 631205 h 1067022"/>
                    <a:gd name="connsiteX71" fmla="*/ 275288 w 1423050"/>
                    <a:gd name="connsiteY71" fmla="*/ 631205 h 1067022"/>
                    <a:gd name="connsiteX72" fmla="*/ 282432 w 1423050"/>
                    <a:gd name="connsiteY72" fmla="*/ 628824 h 1067022"/>
                    <a:gd name="connsiteX73" fmla="*/ 291957 w 1423050"/>
                    <a:gd name="connsiteY73" fmla="*/ 643112 h 1067022"/>
                    <a:gd name="connsiteX74" fmla="*/ 289575 w 1423050"/>
                    <a:gd name="connsiteY74" fmla="*/ 659780 h 1067022"/>
                    <a:gd name="connsiteX75" fmla="*/ 282432 w 1423050"/>
                    <a:gd name="connsiteY75" fmla="*/ 666924 h 1067022"/>
                    <a:gd name="connsiteX76" fmla="*/ 280050 w 1423050"/>
                    <a:gd name="connsiteY76" fmla="*/ 674068 h 1067022"/>
                    <a:gd name="connsiteX77" fmla="*/ 287194 w 1423050"/>
                    <a:gd name="connsiteY77" fmla="*/ 690737 h 1067022"/>
                    <a:gd name="connsiteX78" fmla="*/ 294338 w 1423050"/>
                    <a:gd name="connsiteY78" fmla="*/ 714549 h 1067022"/>
                    <a:gd name="connsiteX79" fmla="*/ 291957 w 1423050"/>
                    <a:gd name="connsiteY79" fmla="*/ 724074 h 1067022"/>
                    <a:gd name="connsiteX80" fmla="*/ 284813 w 1423050"/>
                    <a:gd name="connsiteY80" fmla="*/ 726455 h 1067022"/>
                    <a:gd name="connsiteX81" fmla="*/ 296719 w 1423050"/>
                    <a:gd name="connsiteY81" fmla="*/ 738362 h 1067022"/>
                    <a:gd name="connsiteX82" fmla="*/ 294338 w 1423050"/>
                    <a:gd name="connsiteY82" fmla="*/ 752649 h 1067022"/>
                    <a:gd name="connsiteX83" fmla="*/ 287194 w 1423050"/>
                    <a:gd name="connsiteY83" fmla="*/ 755030 h 1067022"/>
                    <a:gd name="connsiteX84" fmla="*/ 277669 w 1423050"/>
                    <a:gd name="connsiteY84" fmla="*/ 757412 h 1067022"/>
                    <a:gd name="connsiteX85" fmla="*/ 270525 w 1423050"/>
                    <a:gd name="connsiteY85" fmla="*/ 759793 h 1067022"/>
                    <a:gd name="connsiteX86" fmla="*/ 246713 w 1423050"/>
                    <a:gd name="connsiteY86" fmla="*/ 762174 h 1067022"/>
                    <a:gd name="connsiteX87" fmla="*/ 239569 w 1423050"/>
                    <a:gd name="connsiteY87" fmla="*/ 766937 h 1067022"/>
                    <a:gd name="connsiteX88" fmla="*/ 234807 w 1423050"/>
                    <a:gd name="connsiteY88" fmla="*/ 781224 h 1067022"/>
                    <a:gd name="connsiteX89" fmla="*/ 244332 w 1423050"/>
                    <a:gd name="connsiteY89" fmla="*/ 790749 h 1067022"/>
                    <a:gd name="connsiteX90" fmla="*/ 246713 w 1423050"/>
                    <a:gd name="connsiteY90" fmla="*/ 797893 h 1067022"/>
                    <a:gd name="connsiteX91" fmla="*/ 249094 w 1423050"/>
                    <a:gd name="connsiteY91" fmla="*/ 816943 h 1067022"/>
                    <a:gd name="connsiteX92" fmla="*/ 256238 w 1423050"/>
                    <a:gd name="connsiteY92" fmla="*/ 824087 h 1067022"/>
                    <a:gd name="connsiteX93" fmla="*/ 277669 w 1423050"/>
                    <a:gd name="connsiteY93" fmla="*/ 835993 h 1067022"/>
                    <a:gd name="connsiteX94" fmla="*/ 308625 w 1423050"/>
                    <a:gd name="connsiteY94" fmla="*/ 833612 h 1067022"/>
                    <a:gd name="connsiteX95" fmla="*/ 315769 w 1423050"/>
                    <a:gd name="connsiteY95" fmla="*/ 831230 h 1067022"/>
                    <a:gd name="connsiteX96" fmla="*/ 325294 w 1423050"/>
                    <a:gd name="connsiteY96" fmla="*/ 828849 h 1067022"/>
                    <a:gd name="connsiteX97" fmla="*/ 346725 w 1423050"/>
                    <a:gd name="connsiteY97" fmla="*/ 821705 h 1067022"/>
                    <a:gd name="connsiteX98" fmla="*/ 368157 w 1423050"/>
                    <a:gd name="connsiteY98" fmla="*/ 814562 h 1067022"/>
                    <a:gd name="connsiteX99" fmla="*/ 375300 w 1423050"/>
                    <a:gd name="connsiteY99" fmla="*/ 812180 h 1067022"/>
                    <a:gd name="connsiteX100" fmla="*/ 372919 w 1423050"/>
                    <a:gd name="connsiteY100" fmla="*/ 824087 h 1067022"/>
                    <a:gd name="connsiteX101" fmla="*/ 361013 w 1423050"/>
                    <a:gd name="connsiteY101" fmla="*/ 838374 h 1067022"/>
                    <a:gd name="connsiteX102" fmla="*/ 356250 w 1423050"/>
                    <a:gd name="connsiteY102" fmla="*/ 847899 h 1067022"/>
                    <a:gd name="connsiteX103" fmla="*/ 358632 w 1423050"/>
                    <a:gd name="connsiteY103" fmla="*/ 862187 h 1067022"/>
                    <a:gd name="connsiteX104" fmla="*/ 361013 w 1423050"/>
                    <a:gd name="connsiteY104" fmla="*/ 869330 h 1067022"/>
                    <a:gd name="connsiteX105" fmla="*/ 358632 w 1423050"/>
                    <a:gd name="connsiteY105" fmla="*/ 876474 h 1067022"/>
                    <a:gd name="connsiteX106" fmla="*/ 339582 w 1423050"/>
                    <a:gd name="connsiteY106" fmla="*/ 878855 h 1067022"/>
                    <a:gd name="connsiteX107" fmla="*/ 337200 w 1423050"/>
                    <a:gd name="connsiteY107" fmla="*/ 885999 h 1067022"/>
                    <a:gd name="connsiteX108" fmla="*/ 332438 w 1423050"/>
                    <a:gd name="connsiteY108" fmla="*/ 936005 h 1067022"/>
                    <a:gd name="connsiteX109" fmla="*/ 334819 w 1423050"/>
                    <a:gd name="connsiteY109" fmla="*/ 943149 h 1067022"/>
                    <a:gd name="connsiteX110" fmla="*/ 341963 w 1423050"/>
                    <a:gd name="connsiteY110" fmla="*/ 950293 h 1067022"/>
                    <a:gd name="connsiteX111" fmla="*/ 344344 w 1423050"/>
                    <a:gd name="connsiteY111" fmla="*/ 976487 h 1067022"/>
                    <a:gd name="connsiteX112" fmla="*/ 349107 w 1423050"/>
                    <a:gd name="connsiteY112" fmla="*/ 990774 h 1067022"/>
                    <a:gd name="connsiteX113" fmla="*/ 353869 w 1423050"/>
                    <a:gd name="connsiteY113" fmla="*/ 1009824 h 1067022"/>
                    <a:gd name="connsiteX114" fmla="*/ 361013 w 1423050"/>
                    <a:gd name="connsiteY114" fmla="*/ 1043162 h 1067022"/>
                    <a:gd name="connsiteX115" fmla="*/ 368157 w 1423050"/>
                    <a:gd name="connsiteY115" fmla="*/ 1047924 h 1067022"/>
                    <a:gd name="connsiteX116" fmla="*/ 389588 w 1423050"/>
                    <a:gd name="connsiteY116" fmla="*/ 1055068 h 1067022"/>
                    <a:gd name="connsiteX117" fmla="*/ 396732 w 1423050"/>
                    <a:gd name="connsiteY117" fmla="*/ 1057449 h 1067022"/>
                    <a:gd name="connsiteX118" fmla="*/ 403875 w 1423050"/>
                    <a:gd name="connsiteY118" fmla="*/ 1059830 h 1067022"/>
                    <a:gd name="connsiteX119" fmla="*/ 418163 w 1423050"/>
                    <a:gd name="connsiteY119" fmla="*/ 1066974 h 1067022"/>
                    <a:gd name="connsiteX120" fmla="*/ 425307 w 1423050"/>
                    <a:gd name="connsiteY120" fmla="*/ 1062212 h 1067022"/>
                    <a:gd name="connsiteX121" fmla="*/ 427688 w 1423050"/>
                    <a:gd name="connsiteY121" fmla="*/ 1055068 h 1067022"/>
                    <a:gd name="connsiteX122" fmla="*/ 425307 w 1423050"/>
                    <a:gd name="connsiteY122" fmla="*/ 1045543 h 1067022"/>
                    <a:gd name="connsiteX123" fmla="*/ 422925 w 1423050"/>
                    <a:gd name="connsiteY123" fmla="*/ 1028874 h 1067022"/>
                    <a:gd name="connsiteX124" fmla="*/ 425307 w 1423050"/>
                    <a:gd name="connsiteY124" fmla="*/ 1019349 h 1067022"/>
                    <a:gd name="connsiteX125" fmla="*/ 437213 w 1423050"/>
                    <a:gd name="connsiteY125" fmla="*/ 1005062 h 1067022"/>
                    <a:gd name="connsiteX126" fmla="*/ 439594 w 1423050"/>
                    <a:gd name="connsiteY126" fmla="*/ 997918 h 1067022"/>
                    <a:gd name="connsiteX127" fmla="*/ 432450 w 1423050"/>
                    <a:gd name="connsiteY127" fmla="*/ 976487 h 1067022"/>
                    <a:gd name="connsiteX128" fmla="*/ 427688 w 1423050"/>
                    <a:gd name="connsiteY128" fmla="*/ 962199 h 1067022"/>
                    <a:gd name="connsiteX129" fmla="*/ 425307 w 1423050"/>
                    <a:gd name="connsiteY129" fmla="*/ 955055 h 1067022"/>
                    <a:gd name="connsiteX130" fmla="*/ 432450 w 1423050"/>
                    <a:gd name="connsiteY130" fmla="*/ 950293 h 1067022"/>
                    <a:gd name="connsiteX131" fmla="*/ 549132 w 1423050"/>
                    <a:gd name="connsiteY131" fmla="*/ 955055 h 1067022"/>
                    <a:gd name="connsiteX132" fmla="*/ 563419 w 1423050"/>
                    <a:gd name="connsiteY132" fmla="*/ 957437 h 1067022"/>
                    <a:gd name="connsiteX133" fmla="*/ 570563 w 1423050"/>
                    <a:gd name="connsiteY133" fmla="*/ 959818 h 1067022"/>
                    <a:gd name="connsiteX134" fmla="*/ 580088 w 1423050"/>
                    <a:gd name="connsiteY134" fmla="*/ 962199 h 1067022"/>
                    <a:gd name="connsiteX135" fmla="*/ 594375 w 1423050"/>
                    <a:gd name="connsiteY135" fmla="*/ 966962 h 1067022"/>
                    <a:gd name="connsiteX136" fmla="*/ 611044 w 1423050"/>
                    <a:gd name="connsiteY136" fmla="*/ 964580 h 1067022"/>
                    <a:gd name="connsiteX137" fmla="*/ 632475 w 1423050"/>
                    <a:gd name="connsiteY137" fmla="*/ 955055 h 1067022"/>
                    <a:gd name="connsiteX138" fmla="*/ 651525 w 1423050"/>
                    <a:gd name="connsiteY138" fmla="*/ 952674 h 1067022"/>
                    <a:gd name="connsiteX139" fmla="*/ 661050 w 1423050"/>
                    <a:gd name="connsiteY139" fmla="*/ 943149 h 1067022"/>
                    <a:gd name="connsiteX140" fmla="*/ 668194 w 1423050"/>
                    <a:gd name="connsiteY140" fmla="*/ 940768 h 1067022"/>
                    <a:gd name="connsiteX141" fmla="*/ 675338 w 1423050"/>
                    <a:gd name="connsiteY141" fmla="*/ 909812 h 1067022"/>
                    <a:gd name="connsiteX142" fmla="*/ 677719 w 1423050"/>
                    <a:gd name="connsiteY142" fmla="*/ 888380 h 1067022"/>
                    <a:gd name="connsiteX143" fmla="*/ 687244 w 1423050"/>
                    <a:gd name="connsiteY143" fmla="*/ 845518 h 1067022"/>
                    <a:gd name="connsiteX144" fmla="*/ 694388 w 1423050"/>
                    <a:gd name="connsiteY144" fmla="*/ 840755 h 1067022"/>
                    <a:gd name="connsiteX145" fmla="*/ 703913 w 1423050"/>
                    <a:gd name="connsiteY145" fmla="*/ 864568 h 1067022"/>
                    <a:gd name="connsiteX146" fmla="*/ 706294 w 1423050"/>
                    <a:gd name="connsiteY146" fmla="*/ 874093 h 1067022"/>
                    <a:gd name="connsiteX147" fmla="*/ 718200 w 1423050"/>
                    <a:gd name="connsiteY147" fmla="*/ 888380 h 1067022"/>
                    <a:gd name="connsiteX148" fmla="*/ 730107 w 1423050"/>
                    <a:gd name="connsiteY148" fmla="*/ 897905 h 1067022"/>
                    <a:gd name="connsiteX149" fmla="*/ 777732 w 1423050"/>
                    <a:gd name="connsiteY149" fmla="*/ 895524 h 1067022"/>
                    <a:gd name="connsiteX150" fmla="*/ 775350 w 1423050"/>
                    <a:gd name="connsiteY150" fmla="*/ 866949 h 1067022"/>
                    <a:gd name="connsiteX151" fmla="*/ 770588 w 1423050"/>
                    <a:gd name="connsiteY151" fmla="*/ 859805 h 1067022"/>
                    <a:gd name="connsiteX152" fmla="*/ 763444 w 1423050"/>
                    <a:gd name="connsiteY152" fmla="*/ 845518 h 1067022"/>
                    <a:gd name="connsiteX153" fmla="*/ 761063 w 1423050"/>
                    <a:gd name="connsiteY153" fmla="*/ 835993 h 1067022"/>
                    <a:gd name="connsiteX154" fmla="*/ 758682 w 1423050"/>
                    <a:gd name="connsiteY154" fmla="*/ 828849 h 1067022"/>
                    <a:gd name="connsiteX155" fmla="*/ 761063 w 1423050"/>
                    <a:gd name="connsiteY155" fmla="*/ 814562 h 1067022"/>
                    <a:gd name="connsiteX156" fmla="*/ 768207 w 1423050"/>
                    <a:gd name="connsiteY156" fmla="*/ 819324 h 1067022"/>
                    <a:gd name="connsiteX157" fmla="*/ 777732 w 1423050"/>
                    <a:gd name="connsiteY157" fmla="*/ 833612 h 1067022"/>
                    <a:gd name="connsiteX158" fmla="*/ 792019 w 1423050"/>
                    <a:gd name="connsiteY158" fmla="*/ 838374 h 1067022"/>
                    <a:gd name="connsiteX159" fmla="*/ 801544 w 1423050"/>
                    <a:gd name="connsiteY159" fmla="*/ 843137 h 1067022"/>
                    <a:gd name="connsiteX160" fmla="*/ 808688 w 1423050"/>
                    <a:gd name="connsiteY160" fmla="*/ 847899 h 1067022"/>
                    <a:gd name="connsiteX161" fmla="*/ 825357 w 1423050"/>
                    <a:gd name="connsiteY161" fmla="*/ 852662 h 1067022"/>
                    <a:gd name="connsiteX162" fmla="*/ 832500 w 1423050"/>
                    <a:gd name="connsiteY162" fmla="*/ 855043 h 1067022"/>
                    <a:gd name="connsiteX163" fmla="*/ 844407 w 1423050"/>
                    <a:gd name="connsiteY163" fmla="*/ 852662 h 1067022"/>
                    <a:gd name="connsiteX164" fmla="*/ 849169 w 1423050"/>
                    <a:gd name="connsiteY164" fmla="*/ 866949 h 1067022"/>
                    <a:gd name="connsiteX165" fmla="*/ 853932 w 1423050"/>
                    <a:gd name="connsiteY165" fmla="*/ 883618 h 1067022"/>
                    <a:gd name="connsiteX166" fmla="*/ 861075 w 1423050"/>
                    <a:gd name="connsiteY166" fmla="*/ 888380 h 1067022"/>
                    <a:gd name="connsiteX167" fmla="*/ 865838 w 1423050"/>
                    <a:gd name="connsiteY167" fmla="*/ 895524 h 1067022"/>
                    <a:gd name="connsiteX168" fmla="*/ 880125 w 1423050"/>
                    <a:gd name="connsiteY168" fmla="*/ 900287 h 1067022"/>
                    <a:gd name="connsiteX169" fmla="*/ 896794 w 1423050"/>
                    <a:gd name="connsiteY169" fmla="*/ 907430 h 1067022"/>
                    <a:gd name="connsiteX170" fmla="*/ 913463 w 1423050"/>
                    <a:gd name="connsiteY170" fmla="*/ 905049 h 1067022"/>
                    <a:gd name="connsiteX171" fmla="*/ 922988 w 1423050"/>
                    <a:gd name="connsiteY171" fmla="*/ 890762 h 1067022"/>
                    <a:gd name="connsiteX172" fmla="*/ 925369 w 1423050"/>
                    <a:gd name="connsiteY172" fmla="*/ 821705 h 1067022"/>
                    <a:gd name="connsiteX173" fmla="*/ 930132 w 1423050"/>
                    <a:gd name="connsiteY173" fmla="*/ 769318 h 1067022"/>
                    <a:gd name="connsiteX174" fmla="*/ 932513 w 1423050"/>
                    <a:gd name="connsiteY174" fmla="*/ 757412 h 1067022"/>
                    <a:gd name="connsiteX175" fmla="*/ 934894 w 1423050"/>
                    <a:gd name="connsiteY175" fmla="*/ 733599 h 1067022"/>
                    <a:gd name="connsiteX176" fmla="*/ 968232 w 1423050"/>
                    <a:gd name="connsiteY176" fmla="*/ 740743 h 1067022"/>
                    <a:gd name="connsiteX177" fmla="*/ 980138 w 1423050"/>
                    <a:gd name="connsiteY177" fmla="*/ 755030 h 1067022"/>
                    <a:gd name="connsiteX178" fmla="*/ 987282 w 1423050"/>
                    <a:gd name="connsiteY178" fmla="*/ 740743 h 1067022"/>
                    <a:gd name="connsiteX179" fmla="*/ 982519 w 1423050"/>
                    <a:gd name="connsiteY179" fmla="*/ 726455 h 1067022"/>
                    <a:gd name="connsiteX180" fmla="*/ 987282 w 1423050"/>
                    <a:gd name="connsiteY180" fmla="*/ 702643 h 1067022"/>
                    <a:gd name="connsiteX181" fmla="*/ 994425 w 1423050"/>
                    <a:gd name="connsiteY181" fmla="*/ 700262 h 1067022"/>
                    <a:gd name="connsiteX182" fmla="*/ 1073007 w 1423050"/>
                    <a:gd name="connsiteY182" fmla="*/ 697880 h 1067022"/>
                    <a:gd name="connsiteX183" fmla="*/ 1118250 w 1423050"/>
                    <a:gd name="connsiteY183" fmla="*/ 697880 h 1067022"/>
                    <a:gd name="connsiteX184" fmla="*/ 1123013 w 1423050"/>
                    <a:gd name="connsiteY184" fmla="*/ 690737 h 1067022"/>
                    <a:gd name="connsiteX185" fmla="*/ 1125394 w 1423050"/>
                    <a:gd name="connsiteY185" fmla="*/ 664543 h 1067022"/>
                    <a:gd name="connsiteX186" fmla="*/ 1132538 w 1423050"/>
                    <a:gd name="connsiteY186" fmla="*/ 659780 h 1067022"/>
                    <a:gd name="connsiteX187" fmla="*/ 1134919 w 1423050"/>
                    <a:gd name="connsiteY187" fmla="*/ 652637 h 1067022"/>
                    <a:gd name="connsiteX188" fmla="*/ 1130157 w 1423050"/>
                    <a:gd name="connsiteY188" fmla="*/ 645493 h 1067022"/>
                    <a:gd name="connsiteX189" fmla="*/ 1120632 w 1423050"/>
                    <a:gd name="connsiteY189" fmla="*/ 638349 h 1067022"/>
                    <a:gd name="connsiteX190" fmla="*/ 1118250 w 1423050"/>
                    <a:gd name="connsiteY190" fmla="*/ 621680 h 1067022"/>
                    <a:gd name="connsiteX191" fmla="*/ 1120632 w 1423050"/>
                    <a:gd name="connsiteY191" fmla="*/ 588343 h 1067022"/>
                    <a:gd name="connsiteX192" fmla="*/ 1127775 w 1423050"/>
                    <a:gd name="connsiteY192" fmla="*/ 581199 h 1067022"/>
                    <a:gd name="connsiteX193" fmla="*/ 1165875 w 1423050"/>
                    <a:gd name="connsiteY193" fmla="*/ 583580 h 1067022"/>
                    <a:gd name="connsiteX194" fmla="*/ 1173019 w 1423050"/>
                    <a:gd name="connsiteY194" fmla="*/ 588343 h 1067022"/>
                    <a:gd name="connsiteX195" fmla="*/ 1177782 w 1423050"/>
                    <a:gd name="connsiteY195" fmla="*/ 595487 h 1067022"/>
                    <a:gd name="connsiteX196" fmla="*/ 1192069 w 1423050"/>
                    <a:gd name="connsiteY196" fmla="*/ 593105 h 1067022"/>
                    <a:gd name="connsiteX197" fmla="*/ 1199213 w 1423050"/>
                    <a:gd name="connsiteY197" fmla="*/ 578818 h 1067022"/>
                    <a:gd name="connsiteX198" fmla="*/ 1196832 w 1423050"/>
                    <a:gd name="connsiteY198" fmla="*/ 566912 h 1067022"/>
                    <a:gd name="connsiteX199" fmla="*/ 1192069 w 1423050"/>
                    <a:gd name="connsiteY199" fmla="*/ 550243 h 1067022"/>
                    <a:gd name="connsiteX200" fmla="*/ 1194450 w 1423050"/>
                    <a:gd name="connsiteY200" fmla="*/ 481187 h 1067022"/>
                    <a:gd name="connsiteX201" fmla="*/ 1199213 w 1423050"/>
                    <a:gd name="connsiteY201" fmla="*/ 474043 h 1067022"/>
                    <a:gd name="connsiteX202" fmla="*/ 1206357 w 1423050"/>
                    <a:gd name="connsiteY202" fmla="*/ 459755 h 1067022"/>
                    <a:gd name="connsiteX203" fmla="*/ 1213500 w 1423050"/>
                    <a:gd name="connsiteY203" fmla="*/ 440705 h 1067022"/>
                    <a:gd name="connsiteX204" fmla="*/ 1223025 w 1423050"/>
                    <a:gd name="connsiteY204" fmla="*/ 426418 h 1067022"/>
                    <a:gd name="connsiteX205" fmla="*/ 1232550 w 1423050"/>
                    <a:gd name="connsiteY205" fmla="*/ 424037 h 1067022"/>
                    <a:gd name="connsiteX206" fmla="*/ 1239694 w 1423050"/>
                    <a:gd name="connsiteY206" fmla="*/ 421655 h 1067022"/>
                    <a:gd name="connsiteX207" fmla="*/ 1261125 w 1423050"/>
                    <a:gd name="connsiteY207" fmla="*/ 404987 h 1067022"/>
                    <a:gd name="connsiteX208" fmla="*/ 1258744 w 1423050"/>
                    <a:gd name="connsiteY208" fmla="*/ 393080 h 1067022"/>
                    <a:gd name="connsiteX209" fmla="*/ 1242075 w 1423050"/>
                    <a:gd name="connsiteY209" fmla="*/ 385937 h 1067022"/>
                    <a:gd name="connsiteX210" fmla="*/ 1234932 w 1423050"/>
                    <a:gd name="connsiteY210" fmla="*/ 350218 h 1067022"/>
                    <a:gd name="connsiteX211" fmla="*/ 1232550 w 1423050"/>
                    <a:gd name="connsiteY211" fmla="*/ 326405 h 1067022"/>
                    <a:gd name="connsiteX212" fmla="*/ 1215882 w 1423050"/>
                    <a:gd name="connsiteY212" fmla="*/ 304974 h 1067022"/>
                    <a:gd name="connsiteX213" fmla="*/ 1211119 w 1423050"/>
                    <a:gd name="connsiteY213" fmla="*/ 297830 h 1067022"/>
                    <a:gd name="connsiteX214" fmla="*/ 1208738 w 1423050"/>
                    <a:gd name="connsiteY214" fmla="*/ 290687 h 1067022"/>
                    <a:gd name="connsiteX215" fmla="*/ 1208738 w 1423050"/>
                    <a:gd name="connsiteY215" fmla="*/ 252587 h 1067022"/>
                    <a:gd name="connsiteX216" fmla="*/ 1215882 w 1423050"/>
                    <a:gd name="connsiteY216" fmla="*/ 250205 h 1067022"/>
                    <a:gd name="connsiteX217" fmla="*/ 1230169 w 1423050"/>
                    <a:gd name="connsiteY217" fmla="*/ 243062 h 1067022"/>
                    <a:gd name="connsiteX218" fmla="*/ 1261125 w 1423050"/>
                    <a:gd name="connsiteY218" fmla="*/ 250205 h 1067022"/>
                    <a:gd name="connsiteX219" fmla="*/ 1265888 w 1423050"/>
                    <a:gd name="connsiteY219" fmla="*/ 257349 h 1067022"/>
                    <a:gd name="connsiteX220" fmla="*/ 1273032 w 1423050"/>
                    <a:gd name="connsiteY220" fmla="*/ 259730 h 1067022"/>
                    <a:gd name="connsiteX221" fmla="*/ 1306369 w 1423050"/>
                    <a:gd name="connsiteY221" fmla="*/ 264493 h 1067022"/>
                    <a:gd name="connsiteX222" fmla="*/ 1311132 w 1423050"/>
                    <a:gd name="connsiteY222" fmla="*/ 281162 h 1067022"/>
                    <a:gd name="connsiteX223" fmla="*/ 1313513 w 1423050"/>
                    <a:gd name="connsiteY223" fmla="*/ 288305 h 1067022"/>
                    <a:gd name="connsiteX224" fmla="*/ 1337325 w 1423050"/>
                    <a:gd name="connsiteY224" fmla="*/ 300212 h 1067022"/>
                    <a:gd name="connsiteX225" fmla="*/ 1370663 w 1423050"/>
                    <a:gd name="connsiteY225" fmla="*/ 297830 h 1067022"/>
                    <a:gd name="connsiteX226" fmla="*/ 1394475 w 1423050"/>
                    <a:gd name="connsiteY226" fmla="*/ 290687 h 1067022"/>
                    <a:gd name="connsiteX227" fmla="*/ 1401619 w 1423050"/>
                    <a:gd name="connsiteY227" fmla="*/ 288305 h 1067022"/>
                    <a:gd name="connsiteX228" fmla="*/ 1408763 w 1423050"/>
                    <a:gd name="connsiteY228" fmla="*/ 285924 h 1067022"/>
                    <a:gd name="connsiteX229" fmla="*/ 1423050 w 1423050"/>
                    <a:gd name="connsiteY229" fmla="*/ 274018 h 1067022"/>
                    <a:gd name="connsiteX230" fmla="*/ 1420669 w 1423050"/>
                    <a:gd name="connsiteY230" fmla="*/ 231155 h 1067022"/>
                    <a:gd name="connsiteX231" fmla="*/ 1411144 w 1423050"/>
                    <a:gd name="connsiteY231" fmla="*/ 216868 h 1067022"/>
                    <a:gd name="connsiteX232" fmla="*/ 1406382 w 1423050"/>
                    <a:gd name="connsiteY232" fmla="*/ 209724 h 1067022"/>
                    <a:gd name="connsiteX233" fmla="*/ 1401619 w 1423050"/>
                    <a:gd name="connsiteY233" fmla="*/ 202580 h 1067022"/>
                    <a:gd name="connsiteX234" fmla="*/ 1396857 w 1423050"/>
                    <a:gd name="connsiteY234" fmla="*/ 195437 h 1067022"/>
                    <a:gd name="connsiteX235" fmla="*/ 1377807 w 1423050"/>
                    <a:gd name="connsiteY235" fmla="*/ 193055 h 1067022"/>
                    <a:gd name="connsiteX236" fmla="*/ 1370663 w 1423050"/>
                    <a:gd name="connsiteY236" fmla="*/ 185912 h 1067022"/>
                    <a:gd name="connsiteX237" fmla="*/ 1368282 w 1423050"/>
                    <a:gd name="connsiteY237" fmla="*/ 176387 h 1067022"/>
                    <a:gd name="connsiteX238" fmla="*/ 1365900 w 1423050"/>
                    <a:gd name="connsiteY238" fmla="*/ 145430 h 1067022"/>
                    <a:gd name="connsiteX239" fmla="*/ 1353994 w 1423050"/>
                    <a:gd name="connsiteY239" fmla="*/ 133524 h 1067022"/>
                    <a:gd name="connsiteX240" fmla="*/ 1311132 w 1423050"/>
                    <a:gd name="connsiteY240" fmla="*/ 131143 h 1067022"/>
                    <a:gd name="connsiteX241" fmla="*/ 1299225 w 1423050"/>
                    <a:gd name="connsiteY241" fmla="*/ 128762 h 1067022"/>
                    <a:gd name="connsiteX242" fmla="*/ 1296844 w 1423050"/>
                    <a:gd name="connsiteY242" fmla="*/ 121618 h 1067022"/>
                    <a:gd name="connsiteX243" fmla="*/ 1299225 w 1423050"/>
                    <a:gd name="connsiteY243" fmla="*/ 104949 h 1067022"/>
                    <a:gd name="connsiteX244" fmla="*/ 1296844 w 1423050"/>
                    <a:gd name="connsiteY244" fmla="*/ 95424 h 1067022"/>
                    <a:gd name="connsiteX245" fmla="*/ 1284938 w 1423050"/>
                    <a:gd name="connsiteY245" fmla="*/ 97805 h 1067022"/>
                    <a:gd name="connsiteX246" fmla="*/ 1270650 w 1423050"/>
                    <a:gd name="connsiteY246" fmla="*/ 100187 h 1067022"/>
                    <a:gd name="connsiteX247" fmla="*/ 1194450 w 1423050"/>
                    <a:gd name="connsiteY247" fmla="*/ 95424 h 1067022"/>
                    <a:gd name="connsiteX248" fmla="*/ 1187307 w 1423050"/>
                    <a:gd name="connsiteY248" fmla="*/ 93043 h 1067022"/>
                    <a:gd name="connsiteX249" fmla="*/ 1180163 w 1423050"/>
                    <a:gd name="connsiteY249" fmla="*/ 88280 h 1067022"/>
                    <a:gd name="connsiteX250" fmla="*/ 1170638 w 1423050"/>
                    <a:gd name="connsiteY250" fmla="*/ 85899 h 1067022"/>
                    <a:gd name="connsiteX251" fmla="*/ 1163494 w 1423050"/>
                    <a:gd name="connsiteY251" fmla="*/ 83518 h 1067022"/>
                    <a:gd name="connsiteX252" fmla="*/ 1165875 w 1423050"/>
                    <a:gd name="connsiteY252" fmla="*/ 62087 h 1067022"/>
                    <a:gd name="connsiteX253" fmla="*/ 1146825 w 1423050"/>
                    <a:gd name="connsiteY253" fmla="*/ 64468 h 1067022"/>
                    <a:gd name="connsiteX254" fmla="*/ 1123013 w 1423050"/>
                    <a:gd name="connsiteY254" fmla="*/ 59705 h 1067022"/>
                    <a:gd name="connsiteX255" fmla="*/ 1094438 w 1423050"/>
                    <a:gd name="connsiteY255" fmla="*/ 35893 h 1067022"/>
                    <a:gd name="connsiteX256" fmla="*/ 1077769 w 1423050"/>
                    <a:gd name="connsiteY256" fmla="*/ 14462 h 1067022"/>
                    <a:gd name="connsiteX257" fmla="*/ 1061100 w 1423050"/>
                    <a:gd name="connsiteY257" fmla="*/ 9699 h 1067022"/>
                    <a:gd name="connsiteX258" fmla="*/ 1046813 w 1423050"/>
                    <a:gd name="connsiteY258" fmla="*/ 4937 h 1067022"/>
                    <a:gd name="connsiteX259" fmla="*/ 1039669 w 1423050"/>
                    <a:gd name="connsiteY259" fmla="*/ 174 h 1067022"/>
                    <a:gd name="connsiteX260" fmla="*/ 996807 w 1423050"/>
                    <a:gd name="connsiteY260" fmla="*/ 9699 h 1067022"/>
                    <a:gd name="connsiteX261" fmla="*/ 982519 w 1423050"/>
                    <a:gd name="connsiteY261" fmla="*/ 14462 h 1067022"/>
                    <a:gd name="connsiteX262" fmla="*/ 949182 w 1423050"/>
                    <a:gd name="connsiteY262" fmla="*/ 16843 h 1067022"/>
                    <a:gd name="connsiteX263" fmla="*/ 901557 w 1423050"/>
                    <a:gd name="connsiteY263" fmla="*/ 21605 h 1067022"/>
                    <a:gd name="connsiteX264" fmla="*/ 832500 w 1423050"/>
                    <a:gd name="connsiteY264" fmla="*/ 23987 h 1067022"/>
                    <a:gd name="connsiteX265" fmla="*/ 751538 w 1423050"/>
                    <a:gd name="connsiteY265" fmla="*/ 31130 h 1067022"/>
                    <a:gd name="connsiteX266" fmla="*/ 737250 w 1423050"/>
                    <a:gd name="connsiteY266" fmla="*/ 35893 h 1067022"/>
                    <a:gd name="connsiteX267" fmla="*/ 699150 w 1423050"/>
                    <a:gd name="connsiteY267" fmla="*/ 38274 h 1067022"/>
                    <a:gd name="connsiteX268" fmla="*/ 682482 w 1423050"/>
                    <a:gd name="connsiteY268" fmla="*/ 47799 h 1067022"/>
                    <a:gd name="connsiteX269" fmla="*/ 668194 w 1423050"/>
                    <a:gd name="connsiteY269" fmla="*/ 52562 h 1067022"/>
                    <a:gd name="connsiteX270" fmla="*/ 646763 w 1423050"/>
                    <a:gd name="connsiteY270" fmla="*/ 54943 h 1067022"/>
                    <a:gd name="connsiteX271" fmla="*/ 632475 w 1423050"/>
                    <a:gd name="connsiteY271" fmla="*/ 52562 h 1067022"/>
                    <a:gd name="connsiteX272" fmla="*/ 630094 w 1423050"/>
                    <a:gd name="connsiteY272" fmla="*/ 40655 h 1067022"/>
                    <a:gd name="connsiteX273" fmla="*/ 613425 w 1423050"/>
                    <a:gd name="connsiteY273" fmla="*/ 26368 h 1067022"/>
                    <a:gd name="connsiteX274" fmla="*/ 606282 w 1423050"/>
                    <a:gd name="connsiteY274" fmla="*/ 28749 h 1067022"/>
                    <a:gd name="connsiteX275" fmla="*/ 591994 w 1423050"/>
                    <a:gd name="connsiteY275" fmla="*/ 38274 h 1067022"/>
                    <a:gd name="connsiteX276" fmla="*/ 580088 w 1423050"/>
                    <a:gd name="connsiteY276" fmla="*/ 40655 h 1067022"/>
                    <a:gd name="connsiteX277" fmla="*/ 572944 w 1423050"/>
                    <a:gd name="connsiteY277" fmla="*/ 43037 h 1067022"/>
                    <a:gd name="connsiteX278" fmla="*/ 558657 w 1423050"/>
                    <a:gd name="connsiteY278" fmla="*/ 45418 h 1067022"/>
                    <a:gd name="connsiteX279" fmla="*/ 546750 w 1423050"/>
                    <a:gd name="connsiteY279" fmla="*/ 50180 h 1067022"/>
                    <a:gd name="connsiteX280" fmla="*/ 487219 w 1423050"/>
                    <a:gd name="connsiteY280" fmla="*/ 50180 h 1067022"/>
                    <a:gd name="connsiteX281" fmla="*/ 480075 w 1423050"/>
                    <a:gd name="connsiteY281" fmla="*/ 43037 h 1067022"/>
                    <a:gd name="connsiteX282" fmla="*/ 458644 w 1423050"/>
                    <a:gd name="connsiteY282" fmla="*/ 35893 h 1067022"/>
                    <a:gd name="connsiteX283" fmla="*/ 449119 w 1423050"/>
                    <a:gd name="connsiteY283" fmla="*/ 33512 h 1067022"/>
                    <a:gd name="connsiteX284" fmla="*/ 432450 w 1423050"/>
                    <a:gd name="connsiteY284" fmla="*/ 21605 h 1067022"/>
                    <a:gd name="connsiteX285" fmla="*/ 394350 w 1423050"/>
                    <a:gd name="connsiteY285" fmla="*/ 16843 h 1067022"/>
                    <a:gd name="connsiteX286" fmla="*/ 382444 w 1423050"/>
                    <a:gd name="connsiteY286" fmla="*/ 14462 h 1067022"/>
                    <a:gd name="connsiteX287" fmla="*/ 372919 w 1423050"/>
                    <a:gd name="connsiteY287" fmla="*/ 12080 h 1067022"/>
                    <a:gd name="connsiteX288" fmla="*/ 344344 w 1423050"/>
                    <a:gd name="connsiteY288" fmla="*/ 9699 h 1067022"/>
                    <a:gd name="connsiteX289" fmla="*/ 337200 w 1423050"/>
                    <a:gd name="connsiteY289" fmla="*/ 2555 h 1067022"/>
                    <a:gd name="connsiteX290" fmla="*/ 311007 w 1423050"/>
                    <a:gd name="connsiteY290" fmla="*/ 2555 h 1067022"/>
                    <a:gd name="connsiteX291" fmla="*/ 301482 w 1423050"/>
                    <a:gd name="connsiteY291" fmla="*/ 7318 h 1067022"/>
                    <a:gd name="connsiteX292" fmla="*/ 291957 w 1423050"/>
                    <a:gd name="connsiteY292" fmla="*/ 9699 h 1067022"/>
                    <a:gd name="connsiteX293" fmla="*/ 234807 w 1423050"/>
                    <a:gd name="connsiteY293" fmla="*/ 14462 h 1067022"/>
                    <a:gd name="connsiteX294" fmla="*/ 144319 w 1423050"/>
                    <a:gd name="connsiteY294" fmla="*/ 19224 h 1067022"/>
                    <a:gd name="connsiteX295" fmla="*/ 39544 w 1423050"/>
                    <a:gd name="connsiteY295" fmla="*/ 47799 h 1067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</a:cxnLst>
                  <a:rect l="l" t="t" r="r" b="b"/>
                  <a:pathLst>
                    <a:path w="1423050" h="1067022">
                      <a:moveTo>
                        <a:pt x="39544" y="47799"/>
                      </a:moveTo>
                      <a:cubicBezTo>
                        <a:pt x="20097" y="54149"/>
                        <a:pt x="28781" y="52372"/>
                        <a:pt x="27638" y="57324"/>
                      </a:cubicBezTo>
                      <a:cubicBezTo>
                        <a:pt x="25992" y="64454"/>
                        <a:pt x="30625" y="71656"/>
                        <a:pt x="32400" y="78755"/>
                      </a:cubicBezTo>
                      <a:cubicBezTo>
                        <a:pt x="34396" y="86738"/>
                        <a:pt x="38399" y="94279"/>
                        <a:pt x="44307" y="100187"/>
                      </a:cubicBezTo>
                      <a:lnTo>
                        <a:pt x="51450" y="107330"/>
                      </a:lnTo>
                      <a:cubicBezTo>
                        <a:pt x="52244" y="109711"/>
                        <a:pt x="53832" y="111964"/>
                        <a:pt x="53832" y="114474"/>
                      </a:cubicBezTo>
                      <a:cubicBezTo>
                        <a:pt x="53832" y="117747"/>
                        <a:pt x="54597" y="123100"/>
                        <a:pt x="51450" y="123999"/>
                      </a:cubicBezTo>
                      <a:cubicBezTo>
                        <a:pt x="47112" y="125238"/>
                        <a:pt x="32236" y="116444"/>
                        <a:pt x="27638" y="114474"/>
                      </a:cubicBezTo>
                      <a:cubicBezTo>
                        <a:pt x="25331" y="113485"/>
                        <a:pt x="22875" y="112887"/>
                        <a:pt x="20494" y="112093"/>
                      </a:cubicBezTo>
                      <a:cubicBezTo>
                        <a:pt x="14144" y="112887"/>
                        <a:pt x="5969" y="109949"/>
                        <a:pt x="1444" y="114474"/>
                      </a:cubicBezTo>
                      <a:cubicBezTo>
                        <a:pt x="-1970" y="117888"/>
                        <a:pt x="1429" y="124570"/>
                        <a:pt x="3825" y="128762"/>
                      </a:cubicBezTo>
                      <a:cubicBezTo>
                        <a:pt x="5070" y="130941"/>
                        <a:pt x="8555" y="130453"/>
                        <a:pt x="10969" y="131143"/>
                      </a:cubicBezTo>
                      <a:cubicBezTo>
                        <a:pt x="14116" y="132042"/>
                        <a:pt x="17319" y="132730"/>
                        <a:pt x="20494" y="133524"/>
                      </a:cubicBezTo>
                      <a:cubicBezTo>
                        <a:pt x="22082" y="135905"/>
                        <a:pt x="23977" y="138108"/>
                        <a:pt x="25257" y="140668"/>
                      </a:cubicBezTo>
                      <a:cubicBezTo>
                        <a:pt x="26380" y="142913"/>
                        <a:pt x="27202" y="145340"/>
                        <a:pt x="27638" y="147812"/>
                      </a:cubicBezTo>
                      <a:cubicBezTo>
                        <a:pt x="29589" y="158866"/>
                        <a:pt x="30555" y="170077"/>
                        <a:pt x="32400" y="181149"/>
                      </a:cubicBezTo>
                      <a:cubicBezTo>
                        <a:pt x="32781" y="183434"/>
                        <a:pt x="35749" y="194990"/>
                        <a:pt x="37163" y="197818"/>
                      </a:cubicBezTo>
                      <a:cubicBezTo>
                        <a:pt x="46399" y="216293"/>
                        <a:pt x="38317" y="194141"/>
                        <a:pt x="44307" y="212105"/>
                      </a:cubicBezTo>
                      <a:cubicBezTo>
                        <a:pt x="43513" y="220043"/>
                        <a:pt x="41313" y="227964"/>
                        <a:pt x="41925" y="235918"/>
                      </a:cubicBezTo>
                      <a:cubicBezTo>
                        <a:pt x="42144" y="238772"/>
                        <a:pt x="44664" y="241038"/>
                        <a:pt x="46688" y="243062"/>
                      </a:cubicBezTo>
                      <a:cubicBezTo>
                        <a:pt x="51303" y="247677"/>
                        <a:pt x="55166" y="248269"/>
                        <a:pt x="60975" y="250205"/>
                      </a:cubicBezTo>
                      <a:cubicBezTo>
                        <a:pt x="81449" y="263855"/>
                        <a:pt x="55545" y="247490"/>
                        <a:pt x="75263" y="257349"/>
                      </a:cubicBezTo>
                      <a:cubicBezTo>
                        <a:pt x="77823" y="258629"/>
                        <a:pt x="79847" y="260832"/>
                        <a:pt x="82407" y="262112"/>
                      </a:cubicBezTo>
                      <a:cubicBezTo>
                        <a:pt x="84652" y="263234"/>
                        <a:pt x="87356" y="263274"/>
                        <a:pt x="89550" y="264493"/>
                      </a:cubicBezTo>
                      <a:cubicBezTo>
                        <a:pt x="94554" y="267273"/>
                        <a:pt x="103838" y="274018"/>
                        <a:pt x="103838" y="274018"/>
                      </a:cubicBezTo>
                      <a:cubicBezTo>
                        <a:pt x="107807" y="273224"/>
                        <a:pt x="112230" y="273645"/>
                        <a:pt x="115744" y="271637"/>
                      </a:cubicBezTo>
                      <a:cubicBezTo>
                        <a:pt x="118229" y="270217"/>
                        <a:pt x="118483" y="266517"/>
                        <a:pt x="120507" y="264493"/>
                      </a:cubicBezTo>
                      <a:cubicBezTo>
                        <a:pt x="125124" y="259875"/>
                        <a:pt x="128982" y="259286"/>
                        <a:pt x="134794" y="257349"/>
                      </a:cubicBezTo>
                      <a:cubicBezTo>
                        <a:pt x="135391" y="257468"/>
                        <a:pt x="151401" y="260158"/>
                        <a:pt x="153844" y="262112"/>
                      </a:cubicBezTo>
                      <a:cubicBezTo>
                        <a:pt x="156079" y="263900"/>
                        <a:pt x="157019" y="266874"/>
                        <a:pt x="158607" y="269255"/>
                      </a:cubicBezTo>
                      <a:cubicBezTo>
                        <a:pt x="166267" y="292239"/>
                        <a:pt x="153987" y="256517"/>
                        <a:pt x="165750" y="285924"/>
                      </a:cubicBezTo>
                      <a:cubicBezTo>
                        <a:pt x="167614" y="290585"/>
                        <a:pt x="168925" y="295449"/>
                        <a:pt x="170513" y="300212"/>
                      </a:cubicBezTo>
                      <a:cubicBezTo>
                        <a:pt x="171307" y="302593"/>
                        <a:pt x="172285" y="304920"/>
                        <a:pt x="172894" y="307355"/>
                      </a:cubicBezTo>
                      <a:cubicBezTo>
                        <a:pt x="173688" y="310530"/>
                        <a:pt x="174376" y="313733"/>
                        <a:pt x="175275" y="316880"/>
                      </a:cubicBezTo>
                      <a:cubicBezTo>
                        <a:pt x="175965" y="319294"/>
                        <a:pt x="176089" y="322064"/>
                        <a:pt x="177657" y="324024"/>
                      </a:cubicBezTo>
                      <a:cubicBezTo>
                        <a:pt x="179445" y="326259"/>
                        <a:pt x="182419" y="327199"/>
                        <a:pt x="184800" y="328787"/>
                      </a:cubicBezTo>
                      <a:cubicBezTo>
                        <a:pt x="195717" y="345163"/>
                        <a:pt x="192515" y="337644"/>
                        <a:pt x="196707" y="350218"/>
                      </a:cubicBezTo>
                      <a:cubicBezTo>
                        <a:pt x="199882" y="349424"/>
                        <a:pt x="203509" y="349652"/>
                        <a:pt x="206232" y="347837"/>
                      </a:cubicBezTo>
                      <a:cubicBezTo>
                        <a:pt x="208613" y="346249"/>
                        <a:pt x="209331" y="343022"/>
                        <a:pt x="210994" y="340693"/>
                      </a:cubicBezTo>
                      <a:cubicBezTo>
                        <a:pt x="225762" y="320017"/>
                        <a:pt x="211677" y="340860"/>
                        <a:pt x="222900" y="324024"/>
                      </a:cubicBezTo>
                      <a:cubicBezTo>
                        <a:pt x="225281" y="324818"/>
                        <a:pt x="228084" y="324837"/>
                        <a:pt x="230044" y="326405"/>
                      </a:cubicBezTo>
                      <a:cubicBezTo>
                        <a:pt x="237530" y="332393"/>
                        <a:pt x="234693" y="337139"/>
                        <a:pt x="232425" y="345455"/>
                      </a:cubicBezTo>
                      <a:cubicBezTo>
                        <a:pt x="231104" y="350298"/>
                        <a:pt x="230448" y="355566"/>
                        <a:pt x="227663" y="359743"/>
                      </a:cubicBezTo>
                      <a:lnTo>
                        <a:pt x="218138" y="374030"/>
                      </a:lnTo>
                      <a:cubicBezTo>
                        <a:pt x="217344" y="377205"/>
                        <a:pt x="216656" y="380408"/>
                        <a:pt x="215757" y="383555"/>
                      </a:cubicBezTo>
                      <a:cubicBezTo>
                        <a:pt x="215067" y="385969"/>
                        <a:pt x="213375" y="388189"/>
                        <a:pt x="213375" y="390699"/>
                      </a:cubicBezTo>
                      <a:cubicBezTo>
                        <a:pt x="213375" y="396682"/>
                        <a:pt x="218112" y="400174"/>
                        <a:pt x="220519" y="404987"/>
                      </a:cubicBezTo>
                      <a:cubicBezTo>
                        <a:pt x="221641" y="407232"/>
                        <a:pt x="221125" y="410355"/>
                        <a:pt x="222900" y="412130"/>
                      </a:cubicBezTo>
                      <a:cubicBezTo>
                        <a:pt x="226948" y="416177"/>
                        <a:pt x="237188" y="421655"/>
                        <a:pt x="237188" y="421655"/>
                      </a:cubicBezTo>
                      <a:cubicBezTo>
                        <a:pt x="241950" y="420861"/>
                        <a:pt x="246762" y="420321"/>
                        <a:pt x="251475" y="419274"/>
                      </a:cubicBezTo>
                      <a:cubicBezTo>
                        <a:pt x="253925" y="418730"/>
                        <a:pt x="256169" y="417437"/>
                        <a:pt x="258619" y="416893"/>
                      </a:cubicBezTo>
                      <a:cubicBezTo>
                        <a:pt x="263332" y="415846"/>
                        <a:pt x="268144" y="415306"/>
                        <a:pt x="272907" y="414512"/>
                      </a:cubicBezTo>
                      <a:cubicBezTo>
                        <a:pt x="275288" y="412924"/>
                        <a:pt x="277274" y="409055"/>
                        <a:pt x="280050" y="409749"/>
                      </a:cubicBezTo>
                      <a:cubicBezTo>
                        <a:pt x="282485" y="410358"/>
                        <a:pt x="281823" y="414458"/>
                        <a:pt x="282432" y="416893"/>
                      </a:cubicBezTo>
                      <a:cubicBezTo>
                        <a:pt x="288183" y="439896"/>
                        <a:pt x="281748" y="419604"/>
                        <a:pt x="287194" y="435943"/>
                      </a:cubicBezTo>
                      <a:cubicBezTo>
                        <a:pt x="286280" y="441428"/>
                        <a:pt x="285362" y="451513"/>
                        <a:pt x="282432" y="457374"/>
                      </a:cubicBezTo>
                      <a:cubicBezTo>
                        <a:pt x="281152" y="459934"/>
                        <a:pt x="279257" y="462137"/>
                        <a:pt x="277669" y="464518"/>
                      </a:cubicBezTo>
                      <a:cubicBezTo>
                        <a:pt x="271684" y="482475"/>
                        <a:pt x="279758" y="460341"/>
                        <a:pt x="270525" y="478805"/>
                      </a:cubicBezTo>
                      <a:cubicBezTo>
                        <a:pt x="269402" y="481050"/>
                        <a:pt x="269363" y="483755"/>
                        <a:pt x="268144" y="485949"/>
                      </a:cubicBezTo>
                      <a:cubicBezTo>
                        <a:pt x="265364" y="490953"/>
                        <a:pt x="258619" y="500237"/>
                        <a:pt x="258619" y="500237"/>
                      </a:cubicBezTo>
                      <a:cubicBezTo>
                        <a:pt x="261500" y="529046"/>
                        <a:pt x="258477" y="516481"/>
                        <a:pt x="265763" y="538337"/>
                      </a:cubicBezTo>
                      <a:lnTo>
                        <a:pt x="270525" y="552624"/>
                      </a:lnTo>
                      <a:lnTo>
                        <a:pt x="272907" y="559768"/>
                      </a:lnTo>
                      <a:cubicBezTo>
                        <a:pt x="272113" y="569293"/>
                        <a:pt x="273956" y="579422"/>
                        <a:pt x="270525" y="588343"/>
                      </a:cubicBezTo>
                      <a:cubicBezTo>
                        <a:pt x="269350" y="591398"/>
                        <a:pt x="263723" y="588909"/>
                        <a:pt x="261000" y="590724"/>
                      </a:cubicBezTo>
                      <a:cubicBezTo>
                        <a:pt x="258619" y="592312"/>
                        <a:pt x="258262" y="595844"/>
                        <a:pt x="256238" y="597868"/>
                      </a:cubicBezTo>
                      <a:cubicBezTo>
                        <a:pt x="250108" y="603998"/>
                        <a:pt x="245704" y="603308"/>
                        <a:pt x="237188" y="605012"/>
                      </a:cubicBezTo>
                      <a:cubicBezTo>
                        <a:pt x="233020" y="607790"/>
                        <a:pt x="226274" y="610964"/>
                        <a:pt x="225282" y="616918"/>
                      </a:cubicBezTo>
                      <a:cubicBezTo>
                        <a:pt x="224869" y="619394"/>
                        <a:pt x="225703" y="622494"/>
                        <a:pt x="227663" y="624062"/>
                      </a:cubicBezTo>
                      <a:cubicBezTo>
                        <a:pt x="230219" y="626106"/>
                        <a:pt x="234013" y="625649"/>
                        <a:pt x="237188" y="626443"/>
                      </a:cubicBezTo>
                      <a:cubicBezTo>
                        <a:pt x="239569" y="628030"/>
                        <a:pt x="241772" y="629925"/>
                        <a:pt x="244332" y="631205"/>
                      </a:cubicBezTo>
                      <a:cubicBezTo>
                        <a:pt x="254959" y="636519"/>
                        <a:pt x="261956" y="632539"/>
                        <a:pt x="275288" y="631205"/>
                      </a:cubicBezTo>
                      <a:cubicBezTo>
                        <a:pt x="277669" y="630411"/>
                        <a:pt x="280051" y="628030"/>
                        <a:pt x="282432" y="628824"/>
                      </a:cubicBezTo>
                      <a:cubicBezTo>
                        <a:pt x="289119" y="631053"/>
                        <a:pt x="290173" y="637760"/>
                        <a:pt x="291957" y="643112"/>
                      </a:cubicBezTo>
                      <a:cubicBezTo>
                        <a:pt x="291163" y="648668"/>
                        <a:pt x="291659" y="654569"/>
                        <a:pt x="289575" y="659780"/>
                      </a:cubicBezTo>
                      <a:cubicBezTo>
                        <a:pt x="288324" y="662907"/>
                        <a:pt x="284300" y="664122"/>
                        <a:pt x="282432" y="666924"/>
                      </a:cubicBezTo>
                      <a:cubicBezTo>
                        <a:pt x="281040" y="669013"/>
                        <a:pt x="280844" y="671687"/>
                        <a:pt x="280050" y="674068"/>
                      </a:cubicBezTo>
                      <a:cubicBezTo>
                        <a:pt x="287607" y="685403"/>
                        <a:pt x="283000" y="676757"/>
                        <a:pt x="287194" y="690737"/>
                      </a:cubicBezTo>
                      <a:cubicBezTo>
                        <a:pt x="295890" y="719724"/>
                        <a:pt x="288850" y="692595"/>
                        <a:pt x="294338" y="714549"/>
                      </a:cubicBezTo>
                      <a:cubicBezTo>
                        <a:pt x="293544" y="717724"/>
                        <a:pt x="294001" y="721518"/>
                        <a:pt x="291957" y="724074"/>
                      </a:cubicBezTo>
                      <a:cubicBezTo>
                        <a:pt x="290389" y="726034"/>
                        <a:pt x="285936" y="724210"/>
                        <a:pt x="284813" y="726455"/>
                      </a:cubicBezTo>
                      <a:cubicBezTo>
                        <a:pt x="281309" y="733463"/>
                        <a:pt x="294859" y="737432"/>
                        <a:pt x="296719" y="738362"/>
                      </a:cubicBezTo>
                      <a:cubicBezTo>
                        <a:pt x="295925" y="743124"/>
                        <a:pt x="296733" y="748457"/>
                        <a:pt x="294338" y="752649"/>
                      </a:cubicBezTo>
                      <a:cubicBezTo>
                        <a:pt x="293093" y="754828"/>
                        <a:pt x="289608" y="754340"/>
                        <a:pt x="287194" y="755030"/>
                      </a:cubicBezTo>
                      <a:cubicBezTo>
                        <a:pt x="284047" y="755929"/>
                        <a:pt x="280816" y="756513"/>
                        <a:pt x="277669" y="757412"/>
                      </a:cubicBezTo>
                      <a:cubicBezTo>
                        <a:pt x="275255" y="758102"/>
                        <a:pt x="273006" y="759411"/>
                        <a:pt x="270525" y="759793"/>
                      </a:cubicBezTo>
                      <a:cubicBezTo>
                        <a:pt x="262641" y="761006"/>
                        <a:pt x="254650" y="761380"/>
                        <a:pt x="246713" y="762174"/>
                      </a:cubicBezTo>
                      <a:cubicBezTo>
                        <a:pt x="244332" y="763762"/>
                        <a:pt x="241086" y="764510"/>
                        <a:pt x="239569" y="766937"/>
                      </a:cubicBezTo>
                      <a:cubicBezTo>
                        <a:pt x="236908" y="771194"/>
                        <a:pt x="234807" y="781224"/>
                        <a:pt x="234807" y="781224"/>
                      </a:cubicBezTo>
                      <a:cubicBezTo>
                        <a:pt x="241156" y="800275"/>
                        <a:pt x="231632" y="778049"/>
                        <a:pt x="244332" y="790749"/>
                      </a:cubicBezTo>
                      <a:cubicBezTo>
                        <a:pt x="246107" y="792524"/>
                        <a:pt x="245919" y="795512"/>
                        <a:pt x="246713" y="797893"/>
                      </a:cubicBezTo>
                      <a:cubicBezTo>
                        <a:pt x="247507" y="804243"/>
                        <a:pt x="246907" y="810929"/>
                        <a:pt x="249094" y="816943"/>
                      </a:cubicBezTo>
                      <a:cubicBezTo>
                        <a:pt x="250245" y="820108"/>
                        <a:pt x="253580" y="822019"/>
                        <a:pt x="256238" y="824087"/>
                      </a:cubicBezTo>
                      <a:cubicBezTo>
                        <a:pt x="268520" y="833640"/>
                        <a:pt x="266890" y="832401"/>
                        <a:pt x="277669" y="835993"/>
                      </a:cubicBezTo>
                      <a:cubicBezTo>
                        <a:pt x="287988" y="835199"/>
                        <a:pt x="298356" y="834896"/>
                        <a:pt x="308625" y="833612"/>
                      </a:cubicBezTo>
                      <a:cubicBezTo>
                        <a:pt x="311116" y="833301"/>
                        <a:pt x="313355" y="831920"/>
                        <a:pt x="315769" y="831230"/>
                      </a:cubicBezTo>
                      <a:cubicBezTo>
                        <a:pt x="318916" y="830331"/>
                        <a:pt x="322159" y="829789"/>
                        <a:pt x="325294" y="828849"/>
                      </a:cubicBezTo>
                      <a:cubicBezTo>
                        <a:pt x="325407" y="828815"/>
                        <a:pt x="343097" y="822915"/>
                        <a:pt x="346725" y="821705"/>
                      </a:cubicBezTo>
                      <a:lnTo>
                        <a:pt x="368157" y="814562"/>
                      </a:lnTo>
                      <a:lnTo>
                        <a:pt x="375300" y="812180"/>
                      </a:lnTo>
                      <a:cubicBezTo>
                        <a:pt x="374506" y="816149"/>
                        <a:pt x="374340" y="820297"/>
                        <a:pt x="372919" y="824087"/>
                      </a:cubicBezTo>
                      <a:cubicBezTo>
                        <a:pt x="369937" y="832041"/>
                        <a:pt x="365888" y="831550"/>
                        <a:pt x="361013" y="838374"/>
                      </a:cubicBezTo>
                      <a:cubicBezTo>
                        <a:pt x="358950" y="841263"/>
                        <a:pt x="357838" y="844724"/>
                        <a:pt x="356250" y="847899"/>
                      </a:cubicBezTo>
                      <a:cubicBezTo>
                        <a:pt x="357044" y="852662"/>
                        <a:pt x="357584" y="857474"/>
                        <a:pt x="358632" y="862187"/>
                      </a:cubicBezTo>
                      <a:cubicBezTo>
                        <a:pt x="359177" y="864637"/>
                        <a:pt x="361013" y="866820"/>
                        <a:pt x="361013" y="869330"/>
                      </a:cubicBezTo>
                      <a:cubicBezTo>
                        <a:pt x="361013" y="871840"/>
                        <a:pt x="360926" y="875455"/>
                        <a:pt x="358632" y="876474"/>
                      </a:cubicBezTo>
                      <a:cubicBezTo>
                        <a:pt x="352784" y="879073"/>
                        <a:pt x="345932" y="878061"/>
                        <a:pt x="339582" y="878855"/>
                      </a:cubicBezTo>
                      <a:cubicBezTo>
                        <a:pt x="338788" y="881236"/>
                        <a:pt x="337438" y="883500"/>
                        <a:pt x="337200" y="885999"/>
                      </a:cubicBezTo>
                      <a:cubicBezTo>
                        <a:pt x="332158" y="938933"/>
                        <a:pt x="339786" y="913960"/>
                        <a:pt x="332438" y="936005"/>
                      </a:cubicBezTo>
                      <a:cubicBezTo>
                        <a:pt x="333232" y="938386"/>
                        <a:pt x="333427" y="941060"/>
                        <a:pt x="334819" y="943149"/>
                      </a:cubicBezTo>
                      <a:cubicBezTo>
                        <a:pt x="336687" y="945951"/>
                        <a:pt x="341038" y="947055"/>
                        <a:pt x="341963" y="950293"/>
                      </a:cubicBezTo>
                      <a:cubicBezTo>
                        <a:pt x="344372" y="958723"/>
                        <a:pt x="342820" y="967853"/>
                        <a:pt x="344344" y="976487"/>
                      </a:cubicBezTo>
                      <a:cubicBezTo>
                        <a:pt x="345216" y="981431"/>
                        <a:pt x="348123" y="985851"/>
                        <a:pt x="349107" y="990774"/>
                      </a:cubicBezTo>
                      <a:cubicBezTo>
                        <a:pt x="351980" y="1005141"/>
                        <a:pt x="350208" y="998840"/>
                        <a:pt x="353869" y="1009824"/>
                      </a:cubicBezTo>
                      <a:cubicBezTo>
                        <a:pt x="354120" y="1011836"/>
                        <a:pt x="356385" y="1040077"/>
                        <a:pt x="361013" y="1043162"/>
                      </a:cubicBezTo>
                      <a:cubicBezTo>
                        <a:pt x="363394" y="1044749"/>
                        <a:pt x="365542" y="1046762"/>
                        <a:pt x="368157" y="1047924"/>
                      </a:cubicBezTo>
                      <a:cubicBezTo>
                        <a:pt x="368171" y="1047930"/>
                        <a:pt x="386009" y="1053875"/>
                        <a:pt x="389588" y="1055068"/>
                      </a:cubicBezTo>
                      <a:lnTo>
                        <a:pt x="396732" y="1057449"/>
                      </a:lnTo>
                      <a:lnTo>
                        <a:pt x="403875" y="1059830"/>
                      </a:lnTo>
                      <a:cubicBezTo>
                        <a:pt x="406364" y="1061489"/>
                        <a:pt x="414218" y="1067631"/>
                        <a:pt x="418163" y="1066974"/>
                      </a:cubicBezTo>
                      <a:cubicBezTo>
                        <a:pt x="420986" y="1066504"/>
                        <a:pt x="422926" y="1063799"/>
                        <a:pt x="425307" y="1062212"/>
                      </a:cubicBezTo>
                      <a:cubicBezTo>
                        <a:pt x="426101" y="1059831"/>
                        <a:pt x="427688" y="1057578"/>
                        <a:pt x="427688" y="1055068"/>
                      </a:cubicBezTo>
                      <a:cubicBezTo>
                        <a:pt x="427688" y="1051795"/>
                        <a:pt x="425892" y="1048763"/>
                        <a:pt x="425307" y="1045543"/>
                      </a:cubicBezTo>
                      <a:cubicBezTo>
                        <a:pt x="424303" y="1040021"/>
                        <a:pt x="423719" y="1034430"/>
                        <a:pt x="422925" y="1028874"/>
                      </a:cubicBezTo>
                      <a:cubicBezTo>
                        <a:pt x="423719" y="1025699"/>
                        <a:pt x="424018" y="1022357"/>
                        <a:pt x="425307" y="1019349"/>
                      </a:cubicBezTo>
                      <a:cubicBezTo>
                        <a:pt x="427795" y="1013544"/>
                        <a:pt x="432919" y="1009355"/>
                        <a:pt x="437213" y="1005062"/>
                      </a:cubicBezTo>
                      <a:cubicBezTo>
                        <a:pt x="438007" y="1002681"/>
                        <a:pt x="439594" y="1000428"/>
                        <a:pt x="439594" y="997918"/>
                      </a:cubicBezTo>
                      <a:cubicBezTo>
                        <a:pt x="439594" y="985083"/>
                        <a:pt x="438202" y="985113"/>
                        <a:pt x="432450" y="976487"/>
                      </a:cubicBezTo>
                      <a:lnTo>
                        <a:pt x="427688" y="962199"/>
                      </a:lnTo>
                      <a:lnTo>
                        <a:pt x="425307" y="955055"/>
                      </a:lnTo>
                      <a:cubicBezTo>
                        <a:pt x="427688" y="953468"/>
                        <a:pt x="429589" y="950354"/>
                        <a:pt x="432450" y="950293"/>
                      </a:cubicBezTo>
                      <a:cubicBezTo>
                        <a:pt x="553264" y="947723"/>
                        <a:pt x="501580" y="946408"/>
                        <a:pt x="549132" y="955055"/>
                      </a:cubicBezTo>
                      <a:cubicBezTo>
                        <a:pt x="553882" y="955919"/>
                        <a:pt x="558706" y="956390"/>
                        <a:pt x="563419" y="957437"/>
                      </a:cubicBezTo>
                      <a:cubicBezTo>
                        <a:pt x="565869" y="957982"/>
                        <a:pt x="568149" y="959128"/>
                        <a:pt x="570563" y="959818"/>
                      </a:cubicBezTo>
                      <a:cubicBezTo>
                        <a:pt x="573710" y="960717"/>
                        <a:pt x="576953" y="961259"/>
                        <a:pt x="580088" y="962199"/>
                      </a:cubicBezTo>
                      <a:cubicBezTo>
                        <a:pt x="584896" y="963642"/>
                        <a:pt x="594375" y="966962"/>
                        <a:pt x="594375" y="966962"/>
                      </a:cubicBezTo>
                      <a:cubicBezTo>
                        <a:pt x="599931" y="966168"/>
                        <a:pt x="605668" y="966193"/>
                        <a:pt x="611044" y="964580"/>
                      </a:cubicBezTo>
                      <a:cubicBezTo>
                        <a:pt x="634536" y="957532"/>
                        <a:pt x="594125" y="959848"/>
                        <a:pt x="632475" y="955055"/>
                      </a:cubicBezTo>
                      <a:lnTo>
                        <a:pt x="651525" y="952674"/>
                      </a:lnTo>
                      <a:cubicBezTo>
                        <a:pt x="670576" y="946325"/>
                        <a:pt x="648350" y="955849"/>
                        <a:pt x="661050" y="943149"/>
                      </a:cubicBezTo>
                      <a:cubicBezTo>
                        <a:pt x="662825" y="941374"/>
                        <a:pt x="665813" y="941562"/>
                        <a:pt x="668194" y="940768"/>
                      </a:cubicBezTo>
                      <a:cubicBezTo>
                        <a:pt x="672482" y="927902"/>
                        <a:pt x="672186" y="929775"/>
                        <a:pt x="675338" y="909812"/>
                      </a:cubicBezTo>
                      <a:cubicBezTo>
                        <a:pt x="676459" y="902712"/>
                        <a:pt x="676827" y="895512"/>
                        <a:pt x="677719" y="888380"/>
                      </a:cubicBezTo>
                      <a:cubicBezTo>
                        <a:pt x="679067" y="877599"/>
                        <a:pt x="676724" y="856039"/>
                        <a:pt x="687244" y="845518"/>
                      </a:cubicBezTo>
                      <a:cubicBezTo>
                        <a:pt x="689268" y="843494"/>
                        <a:pt x="692007" y="842343"/>
                        <a:pt x="694388" y="840755"/>
                      </a:cubicBezTo>
                      <a:cubicBezTo>
                        <a:pt x="699313" y="850606"/>
                        <a:pt x="700972" y="852802"/>
                        <a:pt x="703913" y="864568"/>
                      </a:cubicBezTo>
                      <a:cubicBezTo>
                        <a:pt x="704707" y="867743"/>
                        <a:pt x="705005" y="871085"/>
                        <a:pt x="706294" y="874093"/>
                      </a:cubicBezTo>
                      <a:cubicBezTo>
                        <a:pt x="709424" y="881395"/>
                        <a:pt x="713152" y="882323"/>
                        <a:pt x="718200" y="888380"/>
                      </a:cubicBezTo>
                      <a:cubicBezTo>
                        <a:pt x="726485" y="898322"/>
                        <a:pt x="718380" y="893996"/>
                        <a:pt x="730107" y="897905"/>
                      </a:cubicBezTo>
                      <a:cubicBezTo>
                        <a:pt x="745982" y="897111"/>
                        <a:pt x="764614" y="904500"/>
                        <a:pt x="777732" y="895524"/>
                      </a:cubicBezTo>
                      <a:cubicBezTo>
                        <a:pt x="785620" y="890127"/>
                        <a:pt x="777225" y="876321"/>
                        <a:pt x="775350" y="866949"/>
                      </a:cubicBezTo>
                      <a:cubicBezTo>
                        <a:pt x="774789" y="864143"/>
                        <a:pt x="771868" y="862365"/>
                        <a:pt x="770588" y="859805"/>
                      </a:cubicBezTo>
                      <a:cubicBezTo>
                        <a:pt x="760734" y="840096"/>
                        <a:pt x="777089" y="865984"/>
                        <a:pt x="763444" y="845518"/>
                      </a:cubicBezTo>
                      <a:cubicBezTo>
                        <a:pt x="762650" y="842343"/>
                        <a:pt x="761962" y="839140"/>
                        <a:pt x="761063" y="835993"/>
                      </a:cubicBezTo>
                      <a:cubicBezTo>
                        <a:pt x="760373" y="833579"/>
                        <a:pt x="758682" y="831359"/>
                        <a:pt x="758682" y="828849"/>
                      </a:cubicBezTo>
                      <a:cubicBezTo>
                        <a:pt x="758682" y="824021"/>
                        <a:pt x="760269" y="819324"/>
                        <a:pt x="761063" y="814562"/>
                      </a:cubicBezTo>
                      <a:cubicBezTo>
                        <a:pt x="763444" y="816149"/>
                        <a:pt x="766419" y="817089"/>
                        <a:pt x="768207" y="819324"/>
                      </a:cubicBezTo>
                      <a:cubicBezTo>
                        <a:pt x="776084" y="829170"/>
                        <a:pt x="762868" y="825354"/>
                        <a:pt x="777732" y="833612"/>
                      </a:cubicBezTo>
                      <a:cubicBezTo>
                        <a:pt x="782120" y="836050"/>
                        <a:pt x="787529" y="836129"/>
                        <a:pt x="792019" y="838374"/>
                      </a:cubicBezTo>
                      <a:cubicBezTo>
                        <a:pt x="795194" y="839962"/>
                        <a:pt x="798462" y="841376"/>
                        <a:pt x="801544" y="843137"/>
                      </a:cubicBezTo>
                      <a:cubicBezTo>
                        <a:pt x="804029" y="844557"/>
                        <a:pt x="806128" y="846619"/>
                        <a:pt x="808688" y="847899"/>
                      </a:cubicBezTo>
                      <a:cubicBezTo>
                        <a:pt x="812491" y="849800"/>
                        <a:pt x="821802" y="851646"/>
                        <a:pt x="825357" y="852662"/>
                      </a:cubicBezTo>
                      <a:cubicBezTo>
                        <a:pt x="827770" y="853352"/>
                        <a:pt x="830119" y="854249"/>
                        <a:pt x="832500" y="855043"/>
                      </a:cubicBezTo>
                      <a:cubicBezTo>
                        <a:pt x="836469" y="854249"/>
                        <a:pt x="841113" y="850309"/>
                        <a:pt x="844407" y="852662"/>
                      </a:cubicBezTo>
                      <a:cubicBezTo>
                        <a:pt x="848492" y="855580"/>
                        <a:pt x="847952" y="862079"/>
                        <a:pt x="849169" y="866949"/>
                      </a:cubicBezTo>
                      <a:cubicBezTo>
                        <a:pt x="849325" y="867575"/>
                        <a:pt x="852688" y="882063"/>
                        <a:pt x="853932" y="883618"/>
                      </a:cubicBezTo>
                      <a:cubicBezTo>
                        <a:pt x="855720" y="885853"/>
                        <a:pt x="858694" y="886793"/>
                        <a:pt x="861075" y="888380"/>
                      </a:cubicBezTo>
                      <a:cubicBezTo>
                        <a:pt x="862663" y="890761"/>
                        <a:pt x="863411" y="894007"/>
                        <a:pt x="865838" y="895524"/>
                      </a:cubicBezTo>
                      <a:cubicBezTo>
                        <a:pt x="870095" y="898185"/>
                        <a:pt x="875635" y="898042"/>
                        <a:pt x="880125" y="900287"/>
                      </a:cubicBezTo>
                      <a:cubicBezTo>
                        <a:pt x="891895" y="906171"/>
                        <a:pt x="886282" y="903927"/>
                        <a:pt x="896794" y="907430"/>
                      </a:cubicBezTo>
                      <a:cubicBezTo>
                        <a:pt x="902350" y="906636"/>
                        <a:pt x="908728" y="908062"/>
                        <a:pt x="913463" y="905049"/>
                      </a:cubicBezTo>
                      <a:cubicBezTo>
                        <a:pt x="918292" y="901976"/>
                        <a:pt x="922988" y="890762"/>
                        <a:pt x="922988" y="890762"/>
                      </a:cubicBezTo>
                      <a:cubicBezTo>
                        <a:pt x="933528" y="859138"/>
                        <a:pt x="927968" y="881489"/>
                        <a:pt x="925369" y="821705"/>
                      </a:cubicBezTo>
                      <a:cubicBezTo>
                        <a:pt x="926612" y="805549"/>
                        <a:pt x="927780" y="785779"/>
                        <a:pt x="930132" y="769318"/>
                      </a:cubicBezTo>
                      <a:cubicBezTo>
                        <a:pt x="930704" y="765311"/>
                        <a:pt x="931719" y="761381"/>
                        <a:pt x="932513" y="757412"/>
                      </a:cubicBezTo>
                      <a:cubicBezTo>
                        <a:pt x="933307" y="749474"/>
                        <a:pt x="928512" y="738385"/>
                        <a:pt x="934894" y="733599"/>
                      </a:cubicBezTo>
                      <a:cubicBezTo>
                        <a:pt x="946699" y="724745"/>
                        <a:pt x="959421" y="734869"/>
                        <a:pt x="968232" y="740743"/>
                      </a:cubicBezTo>
                      <a:cubicBezTo>
                        <a:pt x="969669" y="742899"/>
                        <a:pt x="977080" y="755030"/>
                        <a:pt x="980138" y="755030"/>
                      </a:cubicBezTo>
                      <a:cubicBezTo>
                        <a:pt x="983214" y="755030"/>
                        <a:pt x="986695" y="742504"/>
                        <a:pt x="987282" y="740743"/>
                      </a:cubicBezTo>
                      <a:cubicBezTo>
                        <a:pt x="985694" y="735980"/>
                        <a:pt x="982519" y="731475"/>
                        <a:pt x="982519" y="726455"/>
                      </a:cubicBezTo>
                      <a:cubicBezTo>
                        <a:pt x="982519" y="718360"/>
                        <a:pt x="983932" y="710012"/>
                        <a:pt x="987282" y="702643"/>
                      </a:cubicBezTo>
                      <a:cubicBezTo>
                        <a:pt x="988321" y="700358"/>
                        <a:pt x="991919" y="700401"/>
                        <a:pt x="994425" y="700262"/>
                      </a:cubicBezTo>
                      <a:cubicBezTo>
                        <a:pt x="1020591" y="698808"/>
                        <a:pt x="1046813" y="698674"/>
                        <a:pt x="1073007" y="697880"/>
                      </a:cubicBezTo>
                      <a:cubicBezTo>
                        <a:pt x="1090394" y="702228"/>
                        <a:pt x="1092808" y="703866"/>
                        <a:pt x="1118250" y="697880"/>
                      </a:cubicBezTo>
                      <a:cubicBezTo>
                        <a:pt x="1121036" y="697225"/>
                        <a:pt x="1121425" y="693118"/>
                        <a:pt x="1123013" y="690737"/>
                      </a:cubicBezTo>
                      <a:cubicBezTo>
                        <a:pt x="1123807" y="682006"/>
                        <a:pt x="1122816" y="672923"/>
                        <a:pt x="1125394" y="664543"/>
                      </a:cubicBezTo>
                      <a:cubicBezTo>
                        <a:pt x="1126236" y="661807"/>
                        <a:pt x="1130750" y="662015"/>
                        <a:pt x="1132538" y="659780"/>
                      </a:cubicBezTo>
                      <a:cubicBezTo>
                        <a:pt x="1134106" y="657820"/>
                        <a:pt x="1134125" y="655018"/>
                        <a:pt x="1134919" y="652637"/>
                      </a:cubicBezTo>
                      <a:cubicBezTo>
                        <a:pt x="1133332" y="650256"/>
                        <a:pt x="1132181" y="647517"/>
                        <a:pt x="1130157" y="645493"/>
                      </a:cubicBezTo>
                      <a:cubicBezTo>
                        <a:pt x="1127351" y="642687"/>
                        <a:pt x="1122407" y="641899"/>
                        <a:pt x="1120632" y="638349"/>
                      </a:cubicBezTo>
                      <a:cubicBezTo>
                        <a:pt x="1118122" y="633329"/>
                        <a:pt x="1119044" y="627236"/>
                        <a:pt x="1118250" y="621680"/>
                      </a:cubicBezTo>
                      <a:cubicBezTo>
                        <a:pt x="1119044" y="610568"/>
                        <a:pt x="1118080" y="599188"/>
                        <a:pt x="1120632" y="588343"/>
                      </a:cubicBezTo>
                      <a:cubicBezTo>
                        <a:pt x="1121403" y="585065"/>
                        <a:pt x="1124426" y="581552"/>
                        <a:pt x="1127775" y="581199"/>
                      </a:cubicBezTo>
                      <a:cubicBezTo>
                        <a:pt x="1140430" y="579867"/>
                        <a:pt x="1153175" y="582786"/>
                        <a:pt x="1165875" y="583580"/>
                      </a:cubicBezTo>
                      <a:cubicBezTo>
                        <a:pt x="1168256" y="585168"/>
                        <a:pt x="1170995" y="586319"/>
                        <a:pt x="1173019" y="588343"/>
                      </a:cubicBezTo>
                      <a:cubicBezTo>
                        <a:pt x="1175043" y="590367"/>
                        <a:pt x="1175005" y="594793"/>
                        <a:pt x="1177782" y="595487"/>
                      </a:cubicBezTo>
                      <a:cubicBezTo>
                        <a:pt x="1182466" y="596658"/>
                        <a:pt x="1187307" y="593899"/>
                        <a:pt x="1192069" y="593105"/>
                      </a:cubicBezTo>
                      <a:cubicBezTo>
                        <a:pt x="1194478" y="589492"/>
                        <a:pt x="1199213" y="583749"/>
                        <a:pt x="1199213" y="578818"/>
                      </a:cubicBezTo>
                      <a:cubicBezTo>
                        <a:pt x="1199213" y="574771"/>
                        <a:pt x="1197710" y="570863"/>
                        <a:pt x="1196832" y="566912"/>
                      </a:cubicBezTo>
                      <a:cubicBezTo>
                        <a:pt x="1194840" y="557950"/>
                        <a:pt x="1194719" y="558193"/>
                        <a:pt x="1192069" y="550243"/>
                      </a:cubicBezTo>
                      <a:cubicBezTo>
                        <a:pt x="1192863" y="527224"/>
                        <a:pt x="1192300" y="504119"/>
                        <a:pt x="1194450" y="481187"/>
                      </a:cubicBezTo>
                      <a:cubicBezTo>
                        <a:pt x="1194717" y="478337"/>
                        <a:pt x="1197933" y="476603"/>
                        <a:pt x="1199213" y="474043"/>
                      </a:cubicBezTo>
                      <a:cubicBezTo>
                        <a:pt x="1209072" y="454325"/>
                        <a:pt x="1192707" y="480229"/>
                        <a:pt x="1206357" y="459755"/>
                      </a:cubicBezTo>
                      <a:cubicBezTo>
                        <a:pt x="1211756" y="443559"/>
                        <a:pt x="1204969" y="463455"/>
                        <a:pt x="1213500" y="440705"/>
                      </a:cubicBezTo>
                      <a:cubicBezTo>
                        <a:pt x="1216134" y="433682"/>
                        <a:pt x="1215199" y="430890"/>
                        <a:pt x="1223025" y="426418"/>
                      </a:cubicBezTo>
                      <a:cubicBezTo>
                        <a:pt x="1225866" y="424794"/>
                        <a:pt x="1229403" y="424936"/>
                        <a:pt x="1232550" y="424037"/>
                      </a:cubicBezTo>
                      <a:cubicBezTo>
                        <a:pt x="1234964" y="423347"/>
                        <a:pt x="1237500" y="422874"/>
                        <a:pt x="1239694" y="421655"/>
                      </a:cubicBezTo>
                      <a:cubicBezTo>
                        <a:pt x="1252513" y="414533"/>
                        <a:pt x="1252447" y="413665"/>
                        <a:pt x="1261125" y="404987"/>
                      </a:cubicBezTo>
                      <a:cubicBezTo>
                        <a:pt x="1260331" y="401018"/>
                        <a:pt x="1260752" y="396594"/>
                        <a:pt x="1258744" y="393080"/>
                      </a:cubicBezTo>
                      <a:cubicBezTo>
                        <a:pt x="1256004" y="388284"/>
                        <a:pt x="1246227" y="386975"/>
                        <a:pt x="1242075" y="385937"/>
                      </a:cubicBezTo>
                      <a:cubicBezTo>
                        <a:pt x="1235198" y="365302"/>
                        <a:pt x="1237642" y="375963"/>
                        <a:pt x="1234932" y="350218"/>
                      </a:cubicBezTo>
                      <a:cubicBezTo>
                        <a:pt x="1234097" y="342285"/>
                        <a:pt x="1234930" y="334019"/>
                        <a:pt x="1232550" y="326405"/>
                      </a:cubicBezTo>
                      <a:cubicBezTo>
                        <a:pt x="1228940" y="314854"/>
                        <a:pt x="1222493" y="312908"/>
                        <a:pt x="1215882" y="304974"/>
                      </a:cubicBezTo>
                      <a:cubicBezTo>
                        <a:pt x="1214050" y="302775"/>
                        <a:pt x="1212707" y="300211"/>
                        <a:pt x="1211119" y="297830"/>
                      </a:cubicBezTo>
                      <a:cubicBezTo>
                        <a:pt x="1210325" y="295449"/>
                        <a:pt x="1209347" y="293122"/>
                        <a:pt x="1208738" y="290687"/>
                      </a:cubicBezTo>
                      <a:cubicBezTo>
                        <a:pt x="1205502" y="277740"/>
                        <a:pt x="1204120" y="266442"/>
                        <a:pt x="1208738" y="252587"/>
                      </a:cubicBezTo>
                      <a:cubicBezTo>
                        <a:pt x="1209532" y="250206"/>
                        <a:pt x="1213637" y="251328"/>
                        <a:pt x="1215882" y="250205"/>
                      </a:cubicBezTo>
                      <a:cubicBezTo>
                        <a:pt x="1234339" y="240976"/>
                        <a:pt x="1212218" y="249045"/>
                        <a:pt x="1230169" y="243062"/>
                      </a:cubicBezTo>
                      <a:cubicBezTo>
                        <a:pt x="1242602" y="244305"/>
                        <a:pt x="1252448" y="241528"/>
                        <a:pt x="1261125" y="250205"/>
                      </a:cubicBezTo>
                      <a:cubicBezTo>
                        <a:pt x="1263149" y="252229"/>
                        <a:pt x="1263653" y="255561"/>
                        <a:pt x="1265888" y="257349"/>
                      </a:cubicBezTo>
                      <a:cubicBezTo>
                        <a:pt x="1267848" y="258917"/>
                        <a:pt x="1270560" y="259294"/>
                        <a:pt x="1273032" y="259730"/>
                      </a:cubicBezTo>
                      <a:cubicBezTo>
                        <a:pt x="1284086" y="261681"/>
                        <a:pt x="1295257" y="262905"/>
                        <a:pt x="1306369" y="264493"/>
                      </a:cubicBezTo>
                      <a:cubicBezTo>
                        <a:pt x="1312080" y="281628"/>
                        <a:pt x="1305149" y="260224"/>
                        <a:pt x="1311132" y="281162"/>
                      </a:cubicBezTo>
                      <a:cubicBezTo>
                        <a:pt x="1311822" y="283575"/>
                        <a:pt x="1311738" y="286530"/>
                        <a:pt x="1313513" y="288305"/>
                      </a:cubicBezTo>
                      <a:cubicBezTo>
                        <a:pt x="1322963" y="297755"/>
                        <a:pt x="1326570" y="297522"/>
                        <a:pt x="1337325" y="300212"/>
                      </a:cubicBezTo>
                      <a:cubicBezTo>
                        <a:pt x="1348438" y="299418"/>
                        <a:pt x="1359590" y="299060"/>
                        <a:pt x="1370663" y="297830"/>
                      </a:cubicBezTo>
                      <a:cubicBezTo>
                        <a:pt x="1376062" y="297230"/>
                        <a:pt x="1390882" y="291885"/>
                        <a:pt x="1394475" y="290687"/>
                      </a:cubicBezTo>
                      <a:lnTo>
                        <a:pt x="1401619" y="288305"/>
                      </a:lnTo>
                      <a:cubicBezTo>
                        <a:pt x="1404000" y="287511"/>
                        <a:pt x="1406674" y="287316"/>
                        <a:pt x="1408763" y="285924"/>
                      </a:cubicBezTo>
                      <a:cubicBezTo>
                        <a:pt x="1418709" y="279294"/>
                        <a:pt x="1413883" y="283186"/>
                        <a:pt x="1423050" y="274018"/>
                      </a:cubicBezTo>
                      <a:cubicBezTo>
                        <a:pt x="1422256" y="259730"/>
                        <a:pt x="1423587" y="245164"/>
                        <a:pt x="1420669" y="231155"/>
                      </a:cubicBezTo>
                      <a:cubicBezTo>
                        <a:pt x="1419502" y="225552"/>
                        <a:pt x="1414319" y="221630"/>
                        <a:pt x="1411144" y="216868"/>
                      </a:cubicBezTo>
                      <a:lnTo>
                        <a:pt x="1406382" y="209724"/>
                      </a:lnTo>
                      <a:lnTo>
                        <a:pt x="1401619" y="202580"/>
                      </a:lnTo>
                      <a:cubicBezTo>
                        <a:pt x="1400032" y="200199"/>
                        <a:pt x="1399696" y="195792"/>
                        <a:pt x="1396857" y="195437"/>
                      </a:cubicBezTo>
                      <a:lnTo>
                        <a:pt x="1377807" y="193055"/>
                      </a:lnTo>
                      <a:cubicBezTo>
                        <a:pt x="1375426" y="190674"/>
                        <a:pt x="1372334" y="188836"/>
                        <a:pt x="1370663" y="185912"/>
                      </a:cubicBezTo>
                      <a:cubicBezTo>
                        <a:pt x="1369039" y="183071"/>
                        <a:pt x="1368664" y="179637"/>
                        <a:pt x="1368282" y="176387"/>
                      </a:cubicBezTo>
                      <a:cubicBezTo>
                        <a:pt x="1367073" y="166108"/>
                        <a:pt x="1367807" y="155602"/>
                        <a:pt x="1365900" y="145430"/>
                      </a:cubicBezTo>
                      <a:cubicBezTo>
                        <a:pt x="1365201" y="141702"/>
                        <a:pt x="1357868" y="134077"/>
                        <a:pt x="1353994" y="133524"/>
                      </a:cubicBezTo>
                      <a:cubicBezTo>
                        <a:pt x="1339828" y="131500"/>
                        <a:pt x="1325419" y="131937"/>
                        <a:pt x="1311132" y="131143"/>
                      </a:cubicBezTo>
                      <a:cubicBezTo>
                        <a:pt x="1307163" y="130349"/>
                        <a:pt x="1302593" y="131007"/>
                        <a:pt x="1299225" y="128762"/>
                      </a:cubicBezTo>
                      <a:cubicBezTo>
                        <a:pt x="1297136" y="127370"/>
                        <a:pt x="1296844" y="124128"/>
                        <a:pt x="1296844" y="121618"/>
                      </a:cubicBezTo>
                      <a:cubicBezTo>
                        <a:pt x="1296844" y="116005"/>
                        <a:pt x="1298431" y="110505"/>
                        <a:pt x="1299225" y="104949"/>
                      </a:cubicBezTo>
                      <a:cubicBezTo>
                        <a:pt x="1298431" y="101774"/>
                        <a:pt x="1299771" y="96888"/>
                        <a:pt x="1296844" y="95424"/>
                      </a:cubicBezTo>
                      <a:cubicBezTo>
                        <a:pt x="1293224" y="93614"/>
                        <a:pt x="1288920" y="97081"/>
                        <a:pt x="1284938" y="97805"/>
                      </a:cubicBezTo>
                      <a:cubicBezTo>
                        <a:pt x="1280187" y="98669"/>
                        <a:pt x="1275413" y="99393"/>
                        <a:pt x="1270650" y="100187"/>
                      </a:cubicBezTo>
                      <a:cubicBezTo>
                        <a:pt x="1230907" y="98767"/>
                        <a:pt x="1221106" y="103039"/>
                        <a:pt x="1194450" y="95424"/>
                      </a:cubicBezTo>
                      <a:cubicBezTo>
                        <a:pt x="1192037" y="94735"/>
                        <a:pt x="1189688" y="93837"/>
                        <a:pt x="1187307" y="93043"/>
                      </a:cubicBezTo>
                      <a:cubicBezTo>
                        <a:pt x="1184926" y="91455"/>
                        <a:pt x="1182794" y="89407"/>
                        <a:pt x="1180163" y="88280"/>
                      </a:cubicBezTo>
                      <a:cubicBezTo>
                        <a:pt x="1177155" y="86991"/>
                        <a:pt x="1173785" y="86798"/>
                        <a:pt x="1170638" y="85899"/>
                      </a:cubicBezTo>
                      <a:cubicBezTo>
                        <a:pt x="1168224" y="85209"/>
                        <a:pt x="1165875" y="84312"/>
                        <a:pt x="1163494" y="83518"/>
                      </a:cubicBezTo>
                      <a:cubicBezTo>
                        <a:pt x="1166458" y="79073"/>
                        <a:pt x="1176281" y="67868"/>
                        <a:pt x="1165875" y="62087"/>
                      </a:cubicBezTo>
                      <a:cubicBezTo>
                        <a:pt x="1160281" y="58979"/>
                        <a:pt x="1153175" y="63674"/>
                        <a:pt x="1146825" y="64468"/>
                      </a:cubicBezTo>
                      <a:cubicBezTo>
                        <a:pt x="1138888" y="62880"/>
                        <a:pt x="1129748" y="64195"/>
                        <a:pt x="1123013" y="59705"/>
                      </a:cubicBezTo>
                      <a:cubicBezTo>
                        <a:pt x="1112471" y="52677"/>
                        <a:pt x="1101772" y="46894"/>
                        <a:pt x="1094438" y="35893"/>
                      </a:cubicBezTo>
                      <a:cubicBezTo>
                        <a:pt x="1090651" y="30212"/>
                        <a:pt x="1084486" y="18940"/>
                        <a:pt x="1077769" y="14462"/>
                      </a:cubicBezTo>
                      <a:cubicBezTo>
                        <a:pt x="1075583" y="13005"/>
                        <a:pt x="1062549" y="10134"/>
                        <a:pt x="1061100" y="9699"/>
                      </a:cubicBezTo>
                      <a:cubicBezTo>
                        <a:pt x="1056292" y="8257"/>
                        <a:pt x="1046813" y="4937"/>
                        <a:pt x="1046813" y="4937"/>
                      </a:cubicBezTo>
                      <a:cubicBezTo>
                        <a:pt x="1044432" y="3349"/>
                        <a:pt x="1042521" y="412"/>
                        <a:pt x="1039669" y="174"/>
                      </a:cubicBezTo>
                      <a:cubicBezTo>
                        <a:pt x="1024247" y="-1112"/>
                        <a:pt x="1010920" y="4994"/>
                        <a:pt x="996807" y="9699"/>
                      </a:cubicBezTo>
                      <a:cubicBezTo>
                        <a:pt x="992044" y="11287"/>
                        <a:pt x="987527" y="14104"/>
                        <a:pt x="982519" y="14462"/>
                      </a:cubicBezTo>
                      <a:lnTo>
                        <a:pt x="949182" y="16843"/>
                      </a:lnTo>
                      <a:cubicBezTo>
                        <a:pt x="928246" y="22076"/>
                        <a:pt x="939291" y="19928"/>
                        <a:pt x="901557" y="21605"/>
                      </a:cubicBezTo>
                      <a:lnTo>
                        <a:pt x="832500" y="23987"/>
                      </a:lnTo>
                      <a:cubicBezTo>
                        <a:pt x="796990" y="38190"/>
                        <a:pt x="836822" y="23820"/>
                        <a:pt x="751538" y="31130"/>
                      </a:cubicBezTo>
                      <a:cubicBezTo>
                        <a:pt x="746536" y="31559"/>
                        <a:pt x="742261" y="35580"/>
                        <a:pt x="737250" y="35893"/>
                      </a:cubicBezTo>
                      <a:lnTo>
                        <a:pt x="699150" y="38274"/>
                      </a:lnTo>
                      <a:cubicBezTo>
                        <a:pt x="692704" y="42573"/>
                        <a:pt x="690039" y="44776"/>
                        <a:pt x="682482" y="47799"/>
                      </a:cubicBezTo>
                      <a:cubicBezTo>
                        <a:pt x="677821" y="49663"/>
                        <a:pt x="673184" y="52008"/>
                        <a:pt x="668194" y="52562"/>
                      </a:cubicBezTo>
                      <a:lnTo>
                        <a:pt x="646763" y="54943"/>
                      </a:lnTo>
                      <a:cubicBezTo>
                        <a:pt x="642000" y="54149"/>
                        <a:pt x="636141" y="55704"/>
                        <a:pt x="632475" y="52562"/>
                      </a:cubicBezTo>
                      <a:cubicBezTo>
                        <a:pt x="629402" y="49928"/>
                        <a:pt x="632060" y="44193"/>
                        <a:pt x="630094" y="40655"/>
                      </a:cubicBezTo>
                      <a:cubicBezTo>
                        <a:pt x="626697" y="34540"/>
                        <a:pt x="619110" y="30157"/>
                        <a:pt x="613425" y="26368"/>
                      </a:cubicBezTo>
                      <a:cubicBezTo>
                        <a:pt x="611044" y="27162"/>
                        <a:pt x="608476" y="27530"/>
                        <a:pt x="606282" y="28749"/>
                      </a:cubicBezTo>
                      <a:cubicBezTo>
                        <a:pt x="601278" y="31529"/>
                        <a:pt x="597607" y="37152"/>
                        <a:pt x="591994" y="38274"/>
                      </a:cubicBezTo>
                      <a:cubicBezTo>
                        <a:pt x="588025" y="39068"/>
                        <a:pt x="584014" y="39673"/>
                        <a:pt x="580088" y="40655"/>
                      </a:cubicBezTo>
                      <a:cubicBezTo>
                        <a:pt x="577653" y="41264"/>
                        <a:pt x="575394" y="42492"/>
                        <a:pt x="572944" y="43037"/>
                      </a:cubicBezTo>
                      <a:cubicBezTo>
                        <a:pt x="568231" y="44084"/>
                        <a:pt x="563419" y="44624"/>
                        <a:pt x="558657" y="45418"/>
                      </a:cubicBezTo>
                      <a:cubicBezTo>
                        <a:pt x="554688" y="47005"/>
                        <a:pt x="550942" y="49342"/>
                        <a:pt x="546750" y="50180"/>
                      </a:cubicBezTo>
                      <a:cubicBezTo>
                        <a:pt x="524441" y="54642"/>
                        <a:pt x="510886" y="51758"/>
                        <a:pt x="487219" y="50180"/>
                      </a:cubicBezTo>
                      <a:cubicBezTo>
                        <a:pt x="484838" y="47799"/>
                        <a:pt x="482815" y="44994"/>
                        <a:pt x="480075" y="43037"/>
                      </a:cubicBezTo>
                      <a:cubicBezTo>
                        <a:pt x="472043" y="37300"/>
                        <a:pt x="468201" y="38017"/>
                        <a:pt x="458644" y="35893"/>
                      </a:cubicBezTo>
                      <a:cubicBezTo>
                        <a:pt x="455449" y="35183"/>
                        <a:pt x="452294" y="34306"/>
                        <a:pt x="449119" y="33512"/>
                      </a:cubicBezTo>
                      <a:cubicBezTo>
                        <a:pt x="448894" y="33343"/>
                        <a:pt x="434539" y="22301"/>
                        <a:pt x="432450" y="21605"/>
                      </a:cubicBezTo>
                      <a:cubicBezTo>
                        <a:pt x="426120" y="19495"/>
                        <a:pt x="396818" y="17090"/>
                        <a:pt x="394350" y="16843"/>
                      </a:cubicBezTo>
                      <a:cubicBezTo>
                        <a:pt x="390381" y="16049"/>
                        <a:pt x="386395" y="15340"/>
                        <a:pt x="382444" y="14462"/>
                      </a:cubicBezTo>
                      <a:cubicBezTo>
                        <a:pt x="379249" y="13752"/>
                        <a:pt x="376166" y="12486"/>
                        <a:pt x="372919" y="12080"/>
                      </a:cubicBezTo>
                      <a:cubicBezTo>
                        <a:pt x="363435" y="10894"/>
                        <a:pt x="353869" y="10493"/>
                        <a:pt x="344344" y="9699"/>
                      </a:cubicBezTo>
                      <a:cubicBezTo>
                        <a:pt x="341963" y="7318"/>
                        <a:pt x="340212" y="4061"/>
                        <a:pt x="337200" y="2555"/>
                      </a:cubicBezTo>
                      <a:cubicBezTo>
                        <a:pt x="328048" y="-2021"/>
                        <a:pt x="320353" y="997"/>
                        <a:pt x="311007" y="2555"/>
                      </a:cubicBezTo>
                      <a:cubicBezTo>
                        <a:pt x="307832" y="4143"/>
                        <a:pt x="304806" y="6072"/>
                        <a:pt x="301482" y="7318"/>
                      </a:cubicBezTo>
                      <a:cubicBezTo>
                        <a:pt x="298418" y="8467"/>
                        <a:pt x="295152" y="8989"/>
                        <a:pt x="291957" y="9699"/>
                      </a:cubicBezTo>
                      <a:cubicBezTo>
                        <a:pt x="268743" y="14857"/>
                        <a:pt x="271025" y="12555"/>
                        <a:pt x="234807" y="14462"/>
                      </a:cubicBezTo>
                      <a:cubicBezTo>
                        <a:pt x="201110" y="25693"/>
                        <a:pt x="232233" y="16085"/>
                        <a:pt x="144319" y="19224"/>
                      </a:cubicBezTo>
                      <a:cubicBezTo>
                        <a:pt x="67072" y="21983"/>
                        <a:pt x="58991" y="41449"/>
                        <a:pt x="39544" y="47799"/>
                      </a:cubicBezTo>
                      <a:close/>
                    </a:path>
                  </a:pathLst>
                </a:custGeom>
                <a:pattFill prst="pct80">
                  <a:fgClr>
                    <a:srgbClr val="6EA238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9894" y="1667055"/>
                  <a:ext cx="1366126" cy="92593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grpSp>
            <p:nvGrpSpPr>
              <p:cNvPr id="96" name="Group 95"/>
              <p:cNvGrpSpPr/>
              <p:nvPr/>
            </p:nvGrpSpPr>
            <p:grpSpPr>
              <a:xfrm>
                <a:off x="2059917" y="1608930"/>
                <a:ext cx="1724025" cy="2201621"/>
                <a:chOff x="2059917" y="1608930"/>
                <a:chExt cx="1724025" cy="2201621"/>
              </a:xfrm>
            </p:grpSpPr>
            <p:sp>
              <p:nvSpPr>
                <p:cNvPr id="116" name="Freeform 115"/>
                <p:cNvSpPr/>
                <p:nvPr/>
              </p:nvSpPr>
              <p:spPr>
                <a:xfrm>
                  <a:off x="2059917" y="1608930"/>
                  <a:ext cx="1724025" cy="2201621"/>
                </a:xfrm>
                <a:custGeom>
                  <a:avLst/>
                  <a:gdLst>
                    <a:gd name="connsiteX0" fmla="*/ 442913 w 1714500"/>
                    <a:gd name="connsiteY0" fmla="*/ 0 h 2200827"/>
                    <a:gd name="connsiteX1" fmla="*/ 409575 w 1714500"/>
                    <a:gd name="connsiteY1" fmla="*/ 4763 h 2200827"/>
                    <a:gd name="connsiteX2" fmla="*/ 400050 w 1714500"/>
                    <a:gd name="connsiteY2" fmla="*/ 23813 h 2200827"/>
                    <a:gd name="connsiteX3" fmla="*/ 381000 w 1714500"/>
                    <a:gd name="connsiteY3" fmla="*/ 52388 h 2200827"/>
                    <a:gd name="connsiteX4" fmla="*/ 376238 w 1714500"/>
                    <a:gd name="connsiteY4" fmla="*/ 142875 h 2200827"/>
                    <a:gd name="connsiteX5" fmla="*/ 371475 w 1714500"/>
                    <a:gd name="connsiteY5" fmla="*/ 157163 h 2200827"/>
                    <a:gd name="connsiteX6" fmla="*/ 361950 w 1714500"/>
                    <a:gd name="connsiteY6" fmla="*/ 171450 h 2200827"/>
                    <a:gd name="connsiteX7" fmla="*/ 347663 w 1714500"/>
                    <a:gd name="connsiteY7" fmla="*/ 180975 h 2200827"/>
                    <a:gd name="connsiteX8" fmla="*/ 328613 w 1714500"/>
                    <a:gd name="connsiteY8" fmla="*/ 223838 h 2200827"/>
                    <a:gd name="connsiteX9" fmla="*/ 323850 w 1714500"/>
                    <a:gd name="connsiteY9" fmla="*/ 238125 h 2200827"/>
                    <a:gd name="connsiteX10" fmla="*/ 314325 w 1714500"/>
                    <a:gd name="connsiteY10" fmla="*/ 252413 h 2200827"/>
                    <a:gd name="connsiteX11" fmla="*/ 314325 w 1714500"/>
                    <a:gd name="connsiteY11" fmla="*/ 471488 h 2200827"/>
                    <a:gd name="connsiteX12" fmla="*/ 347663 w 1714500"/>
                    <a:gd name="connsiteY12" fmla="*/ 504825 h 2200827"/>
                    <a:gd name="connsiteX13" fmla="*/ 361950 w 1714500"/>
                    <a:gd name="connsiteY13" fmla="*/ 514350 h 2200827"/>
                    <a:gd name="connsiteX14" fmla="*/ 381000 w 1714500"/>
                    <a:gd name="connsiteY14" fmla="*/ 519113 h 2200827"/>
                    <a:gd name="connsiteX15" fmla="*/ 395288 w 1714500"/>
                    <a:gd name="connsiteY15" fmla="*/ 547688 h 2200827"/>
                    <a:gd name="connsiteX16" fmla="*/ 409575 w 1714500"/>
                    <a:gd name="connsiteY16" fmla="*/ 552450 h 2200827"/>
                    <a:gd name="connsiteX17" fmla="*/ 419100 w 1714500"/>
                    <a:gd name="connsiteY17" fmla="*/ 628650 h 2200827"/>
                    <a:gd name="connsiteX18" fmla="*/ 423863 w 1714500"/>
                    <a:gd name="connsiteY18" fmla="*/ 642938 h 2200827"/>
                    <a:gd name="connsiteX19" fmla="*/ 419100 w 1714500"/>
                    <a:gd name="connsiteY19" fmla="*/ 671513 h 2200827"/>
                    <a:gd name="connsiteX20" fmla="*/ 414338 w 1714500"/>
                    <a:gd name="connsiteY20" fmla="*/ 685800 h 2200827"/>
                    <a:gd name="connsiteX21" fmla="*/ 409575 w 1714500"/>
                    <a:gd name="connsiteY21" fmla="*/ 719138 h 2200827"/>
                    <a:gd name="connsiteX22" fmla="*/ 404813 w 1714500"/>
                    <a:gd name="connsiteY22" fmla="*/ 733425 h 2200827"/>
                    <a:gd name="connsiteX23" fmla="*/ 390525 w 1714500"/>
                    <a:gd name="connsiteY23" fmla="*/ 738188 h 2200827"/>
                    <a:gd name="connsiteX24" fmla="*/ 385763 w 1714500"/>
                    <a:gd name="connsiteY24" fmla="*/ 781050 h 2200827"/>
                    <a:gd name="connsiteX25" fmla="*/ 400050 w 1714500"/>
                    <a:gd name="connsiteY25" fmla="*/ 790575 h 2200827"/>
                    <a:gd name="connsiteX26" fmla="*/ 419100 w 1714500"/>
                    <a:gd name="connsiteY26" fmla="*/ 942975 h 2200827"/>
                    <a:gd name="connsiteX27" fmla="*/ 428625 w 1714500"/>
                    <a:gd name="connsiteY27" fmla="*/ 957263 h 2200827"/>
                    <a:gd name="connsiteX28" fmla="*/ 433388 w 1714500"/>
                    <a:gd name="connsiteY28" fmla="*/ 1057275 h 2200827"/>
                    <a:gd name="connsiteX29" fmla="*/ 442913 w 1714500"/>
                    <a:gd name="connsiteY29" fmla="*/ 1071563 h 2200827"/>
                    <a:gd name="connsiteX30" fmla="*/ 447675 w 1714500"/>
                    <a:gd name="connsiteY30" fmla="*/ 1090613 h 2200827"/>
                    <a:gd name="connsiteX31" fmla="*/ 442913 w 1714500"/>
                    <a:gd name="connsiteY31" fmla="*/ 1190625 h 2200827"/>
                    <a:gd name="connsiteX32" fmla="*/ 414338 w 1714500"/>
                    <a:gd name="connsiteY32" fmla="*/ 1200150 h 2200827"/>
                    <a:gd name="connsiteX33" fmla="*/ 404813 w 1714500"/>
                    <a:gd name="connsiteY33" fmla="*/ 1214438 h 2200827"/>
                    <a:gd name="connsiteX34" fmla="*/ 371475 w 1714500"/>
                    <a:gd name="connsiteY34" fmla="*/ 1233488 h 2200827"/>
                    <a:gd name="connsiteX35" fmla="*/ 352425 w 1714500"/>
                    <a:gd name="connsiteY35" fmla="*/ 1266825 h 2200827"/>
                    <a:gd name="connsiteX36" fmla="*/ 357188 w 1714500"/>
                    <a:gd name="connsiteY36" fmla="*/ 1300163 h 2200827"/>
                    <a:gd name="connsiteX37" fmla="*/ 371475 w 1714500"/>
                    <a:gd name="connsiteY37" fmla="*/ 1314450 h 2200827"/>
                    <a:gd name="connsiteX38" fmla="*/ 366713 w 1714500"/>
                    <a:gd name="connsiteY38" fmla="*/ 1362075 h 2200827"/>
                    <a:gd name="connsiteX39" fmla="*/ 314325 w 1714500"/>
                    <a:gd name="connsiteY39" fmla="*/ 1376363 h 2200827"/>
                    <a:gd name="connsiteX40" fmla="*/ 300038 w 1714500"/>
                    <a:gd name="connsiteY40" fmla="*/ 1381125 h 2200827"/>
                    <a:gd name="connsiteX41" fmla="*/ 219075 w 1714500"/>
                    <a:gd name="connsiteY41" fmla="*/ 1385888 h 2200827"/>
                    <a:gd name="connsiteX42" fmla="*/ 204788 w 1714500"/>
                    <a:gd name="connsiteY42" fmla="*/ 1376363 h 2200827"/>
                    <a:gd name="connsiteX43" fmla="*/ 185738 w 1714500"/>
                    <a:gd name="connsiteY43" fmla="*/ 1371600 h 2200827"/>
                    <a:gd name="connsiteX44" fmla="*/ 157163 w 1714500"/>
                    <a:gd name="connsiteY44" fmla="*/ 1352550 h 2200827"/>
                    <a:gd name="connsiteX45" fmla="*/ 133350 w 1714500"/>
                    <a:gd name="connsiteY45" fmla="*/ 1347788 h 2200827"/>
                    <a:gd name="connsiteX46" fmla="*/ 104775 w 1714500"/>
                    <a:gd name="connsiteY46" fmla="*/ 1338263 h 2200827"/>
                    <a:gd name="connsiteX47" fmla="*/ 76200 w 1714500"/>
                    <a:gd name="connsiteY47" fmla="*/ 1328738 h 2200827"/>
                    <a:gd name="connsiteX48" fmla="*/ 61913 w 1714500"/>
                    <a:gd name="connsiteY48" fmla="*/ 1323975 h 2200827"/>
                    <a:gd name="connsiteX49" fmla="*/ 42863 w 1714500"/>
                    <a:gd name="connsiteY49" fmla="*/ 1319213 h 2200827"/>
                    <a:gd name="connsiteX50" fmla="*/ 28575 w 1714500"/>
                    <a:gd name="connsiteY50" fmla="*/ 1323975 h 2200827"/>
                    <a:gd name="connsiteX51" fmla="*/ 14288 w 1714500"/>
                    <a:gd name="connsiteY51" fmla="*/ 1376363 h 2200827"/>
                    <a:gd name="connsiteX52" fmla="*/ 4763 w 1714500"/>
                    <a:gd name="connsiteY52" fmla="*/ 1404938 h 2200827"/>
                    <a:gd name="connsiteX53" fmla="*/ 0 w 1714500"/>
                    <a:gd name="connsiteY53" fmla="*/ 1419225 h 2200827"/>
                    <a:gd name="connsiteX54" fmla="*/ 4763 w 1714500"/>
                    <a:gd name="connsiteY54" fmla="*/ 1452563 h 2200827"/>
                    <a:gd name="connsiteX55" fmla="*/ 33338 w 1714500"/>
                    <a:gd name="connsiteY55" fmla="*/ 1457325 h 2200827"/>
                    <a:gd name="connsiteX56" fmla="*/ 61913 w 1714500"/>
                    <a:gd name="connsiteY56" fmla="*/ 1466850 h 2200827"/>
                    <a:gd name="connsiteX57" fmla="*/ 80963 w 1714500"/>
                    <a:gd name="connsiteY57" fmla="*/ 1471613 h 2200827"/>
                    <a:gd name="connsiteX58" fmla="*/ 109538 w 1714500"/>
                    <a:gd name="connsiteY58" fmla="*/ 1490663 h 2200827"/>
                    <a:gd name="connsiteX59" fmla="*/ 133350 w 1714500"/>
                    <a:gd name="connsiteY59" fmla="*/ 1514475 h 2200827"/>
                    <a:gd name="connsiteX60" fmla="*/ 138113 w 1714500"/>
                    <a:gd name="connsiteY60" fmla="*/ 1528763 h 2200827"/>
                    <a:gd name="connsiteX61" fmla="*/ 147638 w 1714500"/>
                    <a:gd name="connsiteY61" fmla="*/ 1543050 h 2200827"/>
                    <a:gd name="connsiteX62" fmla="*/ 152400 w 1714500"/>
                    <a:gd name="connsiteY62" fmla="*/ 1571625 h 2200827"/>
                    <a:gd name="connsiteX63" fmla="*/ 157163 w 1714500"/>
                    <a:gd name="connsiteY63" fmla="*/ 1585913 h 2200827"/>
                    <a:gd name="connsiteX64" fmla="*/ 171450 w 1714500"/>
                    <a:gd name="connsiteY64" fmla="*/ 1628775 h 2200827"/>
                    <a:gd name="connsiteX65" fmla="*/ 185738 w 1714500"/>
                    <a:gd name="connsiteY65" fmla="*/ 1619250 h 2200827"/>
                    <a:gd name="connsiteX66" fmla="*/ 219075 w 1714500"/>
                    <a:gd name="connsiteY66" fmla="*/ 1624013 h 2200827"/>
                    <a:gd name="connsiteX67" fmla="*/ 228600 w 1714500"/>
                    <a:gd name="connsiteY67" fmla="*/ 1652588 h 2200827"/>
                    <a:gd name="connsiteX68" fmla="*/ 238125 w 1714500"/>
                    <a:gd name="connsiteY68" fmla="*/ 1666875 h 2200827"/>
                    <a:gd name="connsiteX69" fmla="*/ 247650 w 1714500"/>
                    <a:gd name="connsiteY69" fmla="*/ 1700213 h 2200827"/>
                    <a:gd name="connsiteX70" fmla="*/ 252413 w 1714500"/>
                    <a:gd name="connsiteY70" fmla="*/ 1714500 h 2200827"/>
                    <a:gd name="connsiteX71" fmla="*/ 261938 w 1714500"/>
                    <a:gd name="connsiteY71" fmla="*/ 1771650 h 2200827"/>
                    <a:gd name="connsiteX72" fmla="*/ 276225 w 1714500"/>
                    <a:gd name="connsiteY72" fmla="*/ 1804988 h 2200827"/>
                    <a:gd name="connsiteX73" fmla="*/ 290513 w 1714500"/>
                    <a:gd name="connsiteY73" fmla="*/ 1809750 h 2200827"/>
                    <a:gd name="connsiteX74" fmla="*/ 295275 w 1714500"/>
                    <a:gd name="connsiteY74" fmla="*/ 1824038 h 2200827"/>
                    <a:gd name="connsiteX75" fmla="*/ 295275 w 1714500"/>
                    <a:gd name="connsiteY75" fmla="*/ 1857375 h 2200827"/>
                    <a:gd name="connsiteX76" fmla="*/ 309563 w 1714500"/>
                    <a:gd name="connsiteY76" fmla="*/ 1866900 h 2200827"/>
                    <a:gd name="connsiteX77" fmla="*/ 319088 w 1714500"/>
                    <a:gd name="connsiteY77" fmla="*/ 1895475 h 2200827"/>
                    <a:gd name="connsiteX78" fmla="*/ 347663 w 1714500"/>
                    <a:gd name="connsiteY78" fmla="*/ 1909763 h 2200827"/>
                    <a:gd name="connsiteX79" fmla="*/ 381000 w 1714500"/>
                    <a:gd name="connsiteY79" fmla="*/ 1933575 h 2200827"/>
                    <a:gd name="connsiteX80" fmla="*/ 376238 w 1714500"/>
                    <a:gd name="connsiteY80" fmla="*/ 1947863 h 2200827"/>
                    <a:gd name="connsiteX81" fmla="*/ 361950 w 1714500"/>
                    <a:gd name="connsiteY81" fmla="*/ 1952625 h 2200827"/>
                    <a:gd name="connsiteX82" fmla="*/ 347663 w 1714500"/>
                    <a:gd name="connsiteY82" fmla="*/ 1966913 h 2200827"/>
                    <a:gd name="connsiteX83" fmla="*/ 342900 w 1714500"/>
                    <a:gd name="connsiteY83" fmla="*/ 1981200 h 2200827"/>
                    <a:gd name="connsiteX84" fmla="*/ 361950 w 1714500"/>
                    <a:gd name="connsiteY84" fmla="*/ 2005013 h 2200827"/>
                    <a:gd name="connsiteX85" fmla="*/ 376238 w 1714500"/>
                    <a:gd name="connsiteY85" fmla="*/ 2019300 h 2200827"/>
                    <a:gd name="connsiteX86" fmla="*/ 395288 w 1714500"/>
                    <a:gd name="connsiteY86" fmla="*/ 2047875 h 2200827"/>
                    <a:gd name="connsiteX87" fmla="*/ 404813 w 1714500"/>
                    <a:gd name="connsiteY87" fmla="*/ 2062163 h 2200827"/>
                    <a:gd name="connsiteX88" fmla="*/ 423863 w 1714500"/>
                    <a:gd name="connsiteY88" fmla="*/ 2085975 h 2200827"/>
                    <a:gd name="connsiteX89" fmla="*/ 447675 w 1714500"/>
                    <a:gd name="connsiteY89" fmla="*/ 2109788 h 2200827"/>
                    <a:gd name="connsiteX90" fmla="*/ 457200 w 1714500"/>
                    <a:gd name="connsiteY90" fmla="*/ 2138363 h 2200827"/>
                    <a:gd name="connsiteX91" fmla="*/ 500063 w 1714500"/>
                    <a:gd name="connsiteY91" fmla="*/ 2171700 h 2200827"/>
                    <a:gd name="connsiteX92" fmla="*/ 533400 w 1714500"/>
                    <a:gd name="connsiteY92" fmla="*/ 2176463 h 2200827"/>
                    <a:gd name="connsiteX93" fmla="*/ 547688 w 1714500"/>
                    <a:gd name="connsiteY93" fmla="*/ 2185988 h 2200827"/>
                    <a:gd name="connsiteX94" fmla="*/ 561975 w 1714500"/>
                    <a:gd name="connsiteY94" fmla="*/ 2200275 h 2200827"/>
                    <a:gd name="connsiteX95" fmla="*/ 600075 w 1714500"/>
                    <a:gd name="connsiteY95" fmla="*/ 2195513 h 2200827"/>
                    <a:gd name="connsiteX96" fmla="*/ 642938 w 1714500"/>
                    <a:gd name="connsiteY96" fmla="*/ 2162175 h 2200827"/>
                    <a:gd name="connsiteX97" fmla="*/ 647700 w 1714500"/>
                    <a:gd name="connsiteY97" fmla="*/ 2143125 h 2200827"/>
                    <a:gd name="connsiteX98" fmla="*/ 661988 w 1714500"/>
                    <a:gd name="connsiteY98" fmla="*/ 2133600 h 2200827"/>
                    <a:gd name="connsiteX99" fmla="*/ 671513 w 1714500"/>
                    <a:gd name="connsiteY99" fmla="*/ 2119313 h 2200827"/>
                    <a:gd name="connsiteX100" fmla="*/ 685800 w 1714500"/>
                    <a:gd name="connsiteY100" fmla="*/ 2090738 h 2200827"/>
                    <a:gd name="connsiteX101" fmla="*/ 700088 w 1714500"/>
                    <a:gd name="connsiteY101" fmla="*/ 2085975 h 2200827"/>
                    <a:gd name="connsiteX102" fmla="*/ 728663 w 1714500"/>
                    <a:gd name="connsiteY102" fmla="*/ 2071688 h 2200827"/>
                    <a:gd name="connsiteX103" fmla="*/ 742950 w 1714500"/>
                    <a:gd name="connsiteY103" fmla="*/ 2062163 h 2200827"/>
                    <a:gd name="connsiteX104" fmla="*/ 752475 w 1714500"/>
                    <a:gd name="connsiteY104" fmla="*/ 2033588 h 2200827"/>
                    <a:gd name="connsiteX105" fmla="*/ 766763 w 1714500"/>
                    <a:gd name="connsiteY105" fmla="*/ 2019300 h 2200827"/>
                    <a:gd name="connsiteX106" fmla="*/ 823913 w 1714500"/>
                    <a:gd name="connsiteY106" fmla="*/ 2024063 h 2200827"/>
                    <a:gd name="connsiteX107" fmla="*/ 842963 w 1714500"/>
                    <a:gd name="connsiteY107" fmla="*/ 2052638 h 2200827"/>
                    <a:gd name="connsiteX108" fmla="*/ 866775 w 1714500"/>
                    <a:gd name="connsiteY108" fmla="*/ 2076450 h 2200827"/>
                    <a:gd name="connsiteX109" fmla="*/ 895350 w 1714500"/>
                    <a:gd name="connsiteY109" fmla="*/ 2071688 h 2200827"/>
                    <a:gd name="connsiteX110" fmla="*/ 919163 w 1714500"/>
                    <a:gd name="connsiteY110" fmla="*/ 2024063 h 2200827"/>
                    <a:gd name="connsiteX111" fmla="*/ 990600 w 1714500"/>
                    <a:gd name="connsiteY111" fmla="*/ 2028825 h 2200827"/>
                    <a:gd name="connsiteX112" fmla="*/ 1004888 w 1714500"/>
                    <a:gd name="connsiteY112" fmla="*/ 2033588 h 2200827"/>
                    <a:gd name="connsiteX113" fmla="*/ 1014413 w 1714500"/>
                    <a:gd name="connsiteY113" fmla="*/ 2047875 h 2200827"/>
                    <a:gd name="connsiteX114" fmla="*/ 1028700 w 1714500"/>
                    <a:gd name="connsiteY114" fmla="*/ 2043113 h 2200827"/>
                    <a:gd name="connsiteX115" fmla="*/ 1042988 w 1714500"/>
                    <a:gd name="connsiteY115" fmla="*/ 2028825 h 2200827"/>
                    <a:gd name="connsiteX116" fmla="*/ 1057275 w 1714500"/>
                    <a:gd name="connsiteY116" fmla="*/ 2019300 h 2200827"/>
                    <a:gd name="connsiteX117" fmla="*/ 1109663 w 1714500"/>
                    <a:gd name="connsiteY117" fmla="*/ 2024063 h 2200827"/>
                    <a:gd name="connsiteX118" fmla="*/ 1143000 w 1714500"/>
                    <a:gd name="connsiteY118" fmla="*/ 2000250 h 2200827"/>
                    <a:gd name="connsiteX119" fmla="*/ 1128713 w 1714500"/>
                    <a:gd name="connsiteY119" fmla="*/ 1990725 h 2200827"/>
                    <a:gd name="connsiteX120" fmla="*/ 1119188 w 1714500"/>
                    <a:gd name="connsiteY120" fmla="*/ 1976438 h 2200827"/>
                    <a:gd name="connsiteX121" fmla="*/ 1143000 w 1714500"/>
                    <a:gd name="connsiteY121" fmla="*/ 1924050 h 2200827"/>
                    <a:gd name="connsiteX122" fmla="*/ 1152525 w 1714500"/>
                    <a:gd name="connsiteY122" fmla="*/ 1895475 h 2200827"/>
                    <a:gd name="connsiteX123" fmla="*/ 1147763 w 1714500"/>
                    <a:gd name="connsiteY123" fmla="*/ 1847850 h 2200827"/>
                    <a:gd name="connsiteX124" fmla="*/ 1133475 w 1714500"/>
                    <a:gd name="connsiteY124" fmla="*/ 1833563 h 2200827"/>
                    <a:gd name="connsiteX125" fmla="*/ 1128713 w 1714500"/>
                    <a:gd name="connsiteY125" fmla="*/ 1819275 h 2200827"/>
                    <a:gd name="connsiteX126" fmla="*/ 1133475 w 1714500"/>
                    <a:gd name="connsiteY126" fmla="*/ 1790700 h 2200827"/>
                    <a:gd name="connsiteX127" fmla="*/ 1147763 w 1714500"/>
                    <a:gd name="connsiteY127" fmla="*/ 1785938 h 2200827"/>
                    <a:gd name="connsiteX128" fmla="*/ 1133475 w 1714500"/>
                    <a:gd name="connsiteY128" fmla="*/ 1771650 h 2200827"/>
                    <a:gd name="connsiteX129" fmla="*/ 1114425 w 1714500"/>
                    <a:gd name="connsiteY129" fmla="*/ 1743075 h 2200827"/>
                    <a:gd name="connsiteX130" fmla="*/ 1104900 w 1714500"/>
                    <a:gd name="connsiteY130" fmla="*/ 1728788 h 2200827"/>
                    <a:gd name="connsiteX131" fmla="*/ 1119188 w 1714500"/>
                    <a:gd name="connsiteY131" fmla="*/ 1671638 h 2200827"/>
                    <a:gd name="connsiteX132" fmla="*/ 1147763 w 1714500"/>
                    <a:gd name="connsiteY132" fmla="*/ 1652588 h 2200827"/>
                    <a:gd name="connsiteX133" fmla="*/ 1152525 w 1714500"/>
                    <a:gd name="connsiteY133" fmla="*/ 1638300 h 2200827"/>
                    <a:gd name="connsiteX134" fmla="*/ 1200150 w 1714500"/>
                    <a:gd name="connsiteY134" fmla="*/ 1633538 h 2200827"/>
                    <a:gd name="connsiteX135" fmla="*/ 1228725 w 1714500"/>
                    <a:gd name="connsiteY135" fmla="*/ 1638300 h 2200827"/>
                    <a:gd name="connsiteX136" fmla="*/ 1243013 w 1714500"/>
                    <a:gd name="connsiteY136" fmla="*/ 1643063 h 2200827"/>
                    <a:gd name="connsiteX137" fmla="*/ 1252538 w 1714500"/>
                    <a:gd name="connsiteY137" fmla="*/ 1614488 h 2200827"/>
                    <a:gd name="connsiteX138" fmla="*/ 1209675 w 1714500"/>
                    <a:gd name="connsiteY138" fmla="*/ 1600200 h 2200827"/>
                    <a:gd name="connsiteX139" fmla="*/ 1204913 w 1714500"/>
                    <a:gd name="connsiteY139" fmla="*/ 1581150 h 2200827"/>
                    <a:gd name="connsiteX140" fmla="*/ 1195388 w 1714500"/>
                    <a:gd name="connsiteY140" fmla="*/ 1566863 h 2200827"/>
                    <a:gd name="connsiteX141" fmla="*/ 1190625 w 1714500"/>
                    <a:gd name="connsiteY141" fmla="*/ 1533525 h 2200827"/>
                    <a:gd name="connsiteX142" fmla="*/ 1185863 w 1714500"/>
                    <a:gd name="connsiteY142" fmla="*/ 1514475 h 2200827"/>
                    <a:gd name="connsiteX143" fmla="*/ 1285875 w 1714500"/>
                    <a:gd name="connsiteY143" fmla="*/ 1466850 h 2200827"/>
                    <a:gd name="connsiteX144" fmla="*/ 1290638 w 1714500"/>
                    <a:gd name="connsiteY144" fmla="*/ 1395413 h 2200827"/>
                    <a:gd name="connsiteX145" fmla="*/ 1300163 w 1714500"/>
                    <a:gd name="connsiteY145" fmla="*/ 1366838 h 2200827"/>
                    <a:gd name="connsiteX146" fmla="*/ 1304925 w 1714500"/>
                    <a:gd name="connsiteY146" fmla="*/ 1347788 h 2200827"/>
                    <a:gd name="connsiteX147" fmla="*/ 1314450 w 1714500"/>
                    <a:gd name="connsiteY147" fmla="*/ 1333500 h 2200827"/>
                    <a:gd name="connsiteX148" fmla="*/ 1319213 w 1714500"/>
                    <a:gd name="connsiteY148" fmla="*/ 1314450 h 2200827"/>
                    <a:gd name="connsiteX149" fmla="*/ 1333500 w 1714500"/>
                    <a:gd name="connsiteY149" fmla="*/ 1304925 h 2200827"/>
                    <a:gd name="connsiteX150" fmla="*/ 1419225 w 1714500"/>
                    <a:gd name="connsiteY150" fmla="*/ 1300163 h 2200827"/>
                    <a:gd name="connsiteX151" fmla="*/ 1433513 w 1714500"/>
                    <a:gd name="connsiteY151" fmla="*/ 1295400 h 2200827"/>
                    <a:gd name="connsiteX152" fmla="*/ 1466850 w 1714500"/>
                    <a:gd name="connsiteY152" fmla="*/ 1271588 h 2200827"/>
                    <a:gd name="connsiteX153" fmla="*/ 1476375 w 1714500"/>
                    <a:gd name="connsiteY153" fmla="*/ 1243013 h 2200827"/>
                    <a:gd name="connsiteX154" fmla="*/ 1481138 w 1714500"/>
                    <a:gd name="connsiteY154" fmla="*/ 1228725 h 2200827"/>
                    <a:gd name="connsiteX155" fmla="*/ 1500188 w 1714500"/>
                    <a:gd name="connsiteY155" fmla="*/ 1200150 h 2200827"/>
                    <a:gd name="connsiteX156" fmla="*/ 1509713 w 1714500"/>
                    <a:gd name="connsiteY156" fmla="*/ 1185863 h 2200827"/>
                    <a:gd name="connsiteX157" fmla="*/ 1519238 w 1714500"/>
                    <a:gd name="connsiteY157" fmla="*/ 1171575 h 2200827"/>
                    <a:gd name="connsiteX158" fmla="*/ 1543050 w 1714500"/>
                    <a:gd name="connsiteY158" fmla="*/ 1143000 h 2200827"/>
                    <a:gd name="connsiteX159" fmla="*/ 1547813 w 1714500"/>
                    <a:gd name="connsiteY159" fmla="*/ 1128713 h 2200827"/>
                    <a:gd name="connsiteX160" fmla="*/ 1543050 w 1714500"/>
                    <a:gd name="connsiteY160" fmla="*/ 1104900 h 2200827"/>
                    <a:gd name="connsiteX161" fmla="*/ 1538288 w 1714500"/>
                    <a:gd name="connsiteY161" fmla="*/ 1090613 h 2200827"/>
                    <a:gd name="connsiteX162" fmla="*/ 1519238 w 1714500"/>
                    <a:gd name="connsiteY162" fmla="*/ 1085850 h 2200827"/>
                    <a:gd name="connsiteX163" fmla="*/ 1509713 w 1714500"/>
                    <a:gd name="connsiteY163" fmla="*/ 1028700 h 2200827"/>
                    <a:gd name="connsiteX164" fmla="*/ 1552575 w 1714500"/>
                    <a:gd name="connsiteY164" fmla="*/ 1023938 h 2200827"/>
                    <a:gd name="connsiteX165" fmla="*/ 1571625 w 1714500"/>
                    <a:gd name="connsiteY165" fmla="*/ 1014413 h 2200827"/>
                    <a:gd name="connsiteX166" fmla="*/ 1585913 w 1714500"/>
                    <a:gd name="connsiteY166" fmla="*/ 1009650 h 2200827"/>
                    <a:gd name="connsiteX167" fmla="*/ 1590675 w 1714500"/>
                    <a:gd name="connsiteY167" fmla="*/ 995363 h 2200827"/>
                    <a:gd name="connsiteX168" fmla="*/ 1614488 w 1714500"/>
                    <a:gd name="connsiteY168" fmla="*/ 990600 h 2200827"/>
                    <a:gd name="connsiteX169" fmla="*/ 1662113 w 1714500"/>
                    <a:gd name="connsiteY169" fmla="*/ 981075 h 2200827"/>
                    <a:gd name="connsiteX170" fmla="*/ 1666875 w 1714500"/>
                    <a:gd name="connsiteY170" fmla="*/ 966788 h 2200827"/>
                    <a:gd name="connsiteX171" fmla="*/ 1666875 w 1714500"/>
                    <a:gd name="connsiteY171" fmla="*/ 928688 h 2200827"/>
                    <a:gd name="connsiteX172" fmla="*/ 1681163 w 1714500"/>
                    <a:gd name="connsiteY172" fmla="*/ 923925 h 2200827"/>
                    <a:gd name="connsiteX173" fmla="*/ 1714500 w 1714500"/>
                    <a:gd name="connsiteY173" fmla="*/ 919163 h 2200827"/>
                    <a:gd name="connsiteX174" fmla="*/ 1704975 w 1714500"/>
                    <a:gd name="connsiteY174" fmla="*/ 866775 h 2200827"/>
                    <a:gd name="connsiteX175" fmla="*/ 1700213 w 1714500"/>
                    <a:gd name="connsiteY175" fmla="*/ 838200 h 2200827"/>
                    <a:gd name="connsiteX176" fmla="*/ 1685925 w 1714500"/>
                    <a:gd name="connsiteY176" fmla="*/ 833438 h 2200827"/>
                    <a:gd name="connsiteX177" fmla="*/ 1671638 w 1714500"/>
                    <a:gd name="connsiteY177" fmla="*/ 819150 h 2200827"/>
                    <a:gd name="connsiteX178" fmla="*/ 1638300 w 1714500"/>
                    <a:gd name="connsiteY178" fmla="*/ 800100 h 2200827"/>
                    <a:gd name="connsiteX179" fmla="*/ 1643063 w 1714500"/>
                    <a:gd name="connsiteY179" fmla="*/ 766763 h 2200827"/>
                    <a:gd name="connsiteX180" fmla="*/ 1662113 w 1714500"/>
                    <a:gd name="connsiteY180" fmla="*/ 762000 h 2200827"/>
                    <a:gd name="connsiteX181" fmla="*/ 1676400 w 1714500"/>
                    <a:gd name="connsiteY181" fmla="*/ 757238 h 2200827"/>
                    <a:gd name="connsiteX182" fmla="*/ 1681163 w 1714500"/>
                    <a:gd name="connsiteY182" fmla="*/ 738188 h 2200827"/>
                    <a:gd name="connsiteX183" fmla="*/ 1685925 w 1714500"/>
                    <a:gd name="connsiteY183" fmla="*/ 723900 h 2200827"/>
                    <a:gd name="connsiteX184" fmla="*/ 1700213 w 1714500"/>
                    <a:gd name="connsiteY184" fmla="*/ 628650 h 2200827"/>
                    <a:gd name="connsiteX185" fmla="*/ 1695450 w 1714500"/>
                    <a:gd name="connsiteY185" fmla="*/ 614363 h 2200827"/>
                    <a:gd name="connsiteX186" fmla="*/ 1647825 w 1714500"/>
                    <a:gd name="connsiteY186" fmla="*/ 595313 h 2200827"/>
                    <a:gd name="connsiteX187" fmla="*/ 1643063 w 1714500"/>
                    <a:gd name="connsiteY187" fmla="*/ 566738 h 2200827"/>
                    <a:gd name="connsiteX188" fmla="*/ 1614488 w 1714500"/>
                    <a:gd name="connsiteY188" fmla="*/ 552450 h 2200827"/>
                    <a:gd name="connsiteX189" fmla="*/ 1609725 w 1714500"/>
                    <a:gd name="connsiteY189" fmla="*/ 533400 h 2200827"/>
                    <a:gd name="connsiteX190" fmla="*/ 1585913 w 1714500"/>
                    <a:gd name="connsiteY190" fmla="*/ 504825 h 2200827"/>
                    <a:gd name="connsiteX191" fmla="*/ 1581150 w 1714500"/>
                    <a:gd name="connsiteY191" fmla="*/ 457200 h 2200827"/>
                    <a:gd name="connsiteX192" fmla="*/ 1566863 w 1714500"/>
                    <a:gd name="connsiteY192" fmla="*/ 461963 h 2200827"/>
                    <a:gd name="connsiteX193" fmla="*/ 1514475 w 1714500"/>
                    <a:gd name="connsiteY193" fmla="*/ 457200 h 2200827"/>
                    <a:gd name="connsiteX194" fmla="*/ 1495425 w 1714500"/>
                    <a:gd name="connsiteY194" fmla="*/ 447675 h 2200827"/>
                    <a:gd name="connsiteX195" fmla="*/ 1485900 w 1714500"/>
                    <a:gd name="connsiteY195" fmla="*/ 433388 h 2200827"/>
                    <a:gd name="connsiteX196" fmla="*/ 1471613 w 1714500"/>
                    <a:gd name="connsiteY196" fmla="*/ 423863 h 2200827"/>
                    <a:gd name="connsiteX197" fmla="*/ 1457325 w 1714500"/>
                    <a:gd name="connsiteY197" fmla="*/ 395288 h 2200827"/>
                    <a:gd name="connsiteX198" fmla="*/ 1447800 w 1714500"/>
                    <a:gd name="connsiteY198" fmla="*/ 361950 h 2200827"/>
                    <a:gd name="connsiteX199" fmla="*/ 1443038 w 1714500"/>
                    <a:gd name="connsiteY199" fmla="*/ 347663 h 2200827"/>
                    <a:gd name="connsiteX200" fmla="*/ 1438275 w 1714500"/>
                    <a:gd name="connsiteY200" fmla="*/ 319088 h 2200827"/>
                    <a:gd name="connsiteX201" fmla="*/ 1428750 w 1714500"/>
                    <a:gd name="connsiteY201" fmla="*/ 290513 h 2200827"/>
                    <a:gd name="connsiteX202" fmla="*/ 1438275 w 1714500"/>
                    <a:gd name="connsiteY202" fmla="*/ 266700 h 2200827"/>
                    <a:gd name="connsiteX203" fmla="*/ 1452563 w 1714500"/>
                    <a:gd name="connsiteY203" fmla="*/ 261938 h 2200827"/>
                    <a:gd name="connsiteX204" fmla="*/ 1447800 w 1714500"/>
                    <a:gd name="connsiteY204" fmla="*/ 223838 h 2200827"/>
                    <a:gd name="connsiteX205" fmla="*/ 1404938 w 1714500"/>
                    <a:gd name="connsiteY205" fmla="*/ 219075 h 2200827"/>
                    <a:gd name="connsiteX206" fmla="*/ 1362075 w 1714500"/>
                    <a:gd name="connsiteY206" fmla="*/ 209550 h 2200827"/>
                    <a:gd name="connsiteX207" fmla="*/ 1347788 w 1714500"/>
                    <a:gd name="connsiteY207" fmla="*/ 204788 h 2200827"/>
                    <a:gd name="connsiteX208" fmla="*/ 1309688 w 1714500"/>
                    <a:gd name="connsiteY208" fmla="*/ 195263 h 2200827"/>
                    <a:gd name="connsiteX209" fmla="*/ 1285875 w 1714500"/>
                    <a:gd name="connsiteY209" fmla="*/ 200025 h 2200827"/>
                    <a:gd name="connsiteX210" fmla="*/ 1276350 w 1714500"/>
                    <a:gd name="connsiteY210" fmla="*/ 214313 h 2200827"/>
                    <a:gd name="connsiteX211" fmla="*/ 1262063 w 1714500"/>
                    <a:gd name="connsiteY211" fmla="*/ 219075 h 2200827"/>
                    <a:gd name="connsiteX212" fmla="*/ 1228725 w 1714500"/>
                    <a:gd name="connsiteY212" fmla="*/ 214313 h 2200827"/>
                    <a:gd name="connsiteX213" fmla="*/ 1200150 w 1714500"/>
                    <a:gd name="connsiteY213" fmla="*/ 190500 h 2200827"/>
                    <a:gd name="connsiteX214" fmla="*/ 1181100 w 1714500"/>
                    <a:gd name="connsiteY214" fmla="*/ 219075 h 2200827"/>
                    <a:gd name="connsiteX215" fmla="*/ 1162050 w 1714500"/>
                    <a:gd name="connsiteY215" fmla="*/ 223838 h 2200827"/>
                    <a:gd name="connsiteX216" fmla="*/ 1147763 w 1714500"/>
                    <a:gd name="connsiteY216" fmla="*/ 228600 h 2200827"/>
                    <a:gd name="connsiteX217" fmla="*/ 1042988 w 1714500"/>
                    <a:gd name="connsiteY217" fmla="*/ 233363 h 2200827"/>
                    <a:gd name="connsiteX218" fmla="*/ 852488 w 1714500"/>
                    <a:gd name="connsiteY218" fmla="*/ 223838 h 2200827"/>
                    <a:gd name="connsiteX219" fmla="*/ 809625 w 1714500"/>
                    <a:gd name="connsiteY219" fmla="*/ 204788 h 2200827"/>
                    <a:gd name="connsiteX220" fmla="*/ 795338 w 1714500"/>
                    <a:gd name="connsiteY220" fmla="*/ 200025 h 2200827"/>
                    <a:gd name="connsiteX221" fmla="*/ 766763 w 1714500"/>
                    <a:gd name="connsiteY221" fmla="*/ 185738 h 2200827"/>
                    <a:gd name="connsiteX222" fmla="*/ 723900 w 1714500"/>
                    <a:gd name="connsiteY222" fmla="*/ 171450 h 2200827"/>
                    <a:gd name="connsiteX223" fmla="*/ 709613 w 1714500"/>
                    <a:gd name="connsiteY223" fmla="*/ 166688 h 2200827"/>
                    <a:gd name="connsiteX224" fmla="*/ 671513 w 1714500"/>
                    <a:gd name="connsiteY224" fmla="*/ 157163 h 2200827"/>
                    <a:gd name="connsiteX225" fmla="*/ 623888 w 1714500"/>
                    <a:gd name="connsiteY225" fmla="*/ 142875 h 2200827"/>
                    <a:gd name="connsiteX226" fmla="*/ 557213 w 1714500"/>
                    <a:gd name="connsiteY226" fmla="*/ 133350 h 2200827"/>
                    <a:gd name="connsiteX227" fmla="*/ 495300 w 1714500"/>
                    <a:gd name="connsiteY227" fmla="*/ 123825 h 2200827"/>
                    <a:gd name="connsiteX228" fmla="*/ 476250 w 1714500"/>
                    <a:gd name="connsiteY228" fmla="*/ 119063 h 2200827"/>
                    <a:gd name="connsiteX229" fmla="*/ 466725 w 1714500"/>
                    <a:gd name="connsiteY229" fmla="*/ 104775 h 2200827"/>
                    <a:gd name="connsiteX230" fmla="*/ 461963 w 1714500"/>
                    <a:gd name="connsiteY230" fmla="*/ 85725 h 2200827"/>
                    <a:gd name="connsiteX231" fmla="*/ 452438 w 1714500"/>
                    <a:gd name="connsiteY231" fmla="*/ 47625 h 2200827"/>
                    <a:gd name="connsiteX232" fmla="*/ 442913 w 1714500"/>
                    <a:gd name="connsiteY232" fmla="*/ 33338 h 2200827"/>
                    <a:gd name="connsiteX233" fmla="*/ 442913 w 1714500"/>
                    <a:gd name="connsiteY233" fmla="*/ 0 h 2200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</a:cxnLst>
                  <a:rect l="l" t="t" r="r" b="b"/>
                  <a:pathLst>
                    <a:path w="1714500" h="2200827">
                      <a:moveTo>
                        <a:pt x="442913" y="0"/>
                      </a:moveTo>
                      <a:cubicBezTo>
                        <a:pt x="431800" y="1588"/>
                        <a:pt x="419388" y="-689"/>
                        <a:pt x="409575" y="4763"/>
                      </a:cubicBezTo>
                      <a:cubicBezTo>
                        <a:pt x="403369" y="8211"/>
                        <a:pt x="403703" y="17725"/>
                        <a:pt x="400050" y="23813"/>
                      </a:cubicBezTo>
                      <a:cubicBezTo>
                        <a:pt x="394160" y="33629"/>
                        <a:pt x="381000" y="52388"/>
                        <a:pt x="381000" y="52388"/>
                      </a:cubicBezTo>
                      <a:cubicBezTo>
                        <a:pt x="379413" y="82550"/>
                        <a:pt x="378973" y="112795"/>
                        <a:pt x="376238" y="142875"/>
                      </a:cubicBezTo>
                      <a:cubicBezTo>
                        <a:pt x="375783" y="147875"/>
                        <a:pt x="373720" y="152673"/>
                        <a:pt x="371475" y="157163"/>
                      </a:cubicBezTo>
                      <a:cubicBezTo>
                        <a:pt x="368915" y="162282"/>
                        <a:pt x="365997" y="167403"/>
                        <a:pt x="361950" y="171450"/>
                      </a:cubicBezTo>
                      <a:cubicBezTo>
                        <a:pt x="357903" y="175497"/>
                        <a:pt x="352425" y="177800"/>
                        <a:pt x="347663" y="180975"/>
                      </a:cubicBezTo>
                      <a:cubicBezTo>
                        <a:pt x="332568" y="203618"/>
                        <a:pt x="339949" y="189831"/>
                        <a:pt x="328613" y="223838"/>
                      </a:cubicBezTo>
                      <a:cubicBezTo>
                        <a:pt x="327025" y="228600"/>
                        <a:pt x="326635" y="233948"/>
                        <a:pt x="323850" y="238125"/>
                      </a:cubicBezTo>
                      <a:lnTo>
                        <a:pt x="314325" y="252413"/>
                      </a:lnTo>
                      <a:cubicBezTo>
                        <a:pt x="288902" y="328686"/>
                        <a:pt x="296791" y="299650"/>
                        <a:pt x="314325" y="471488"/>
                      </a:cubicBezTo>
                      <a:cubicBezTo>
                        <a:pt x="317016" y="497860"/>
                        <a:pt x="330910" y="499241"/>
                        <a:pt x="347663" y="504825"/>
                      </a:cubicBezTo>
                      <a:cubicBezTo>
                        <a:pt x="352425" y="508000"/>
                        <a:pt x="356689" y="512095"/>
                        <a:pt x="361950" y="514350"/>
                      </a:cubicBezTo>
                      <a:cubicBezTo>
                        <a:pt x="367966" y="516928"/>
                        <a:pt x="375554" y="515482"/>
                        <a:pt x="381000" y="519113"/>
                      </a:cubicBezTo>
                      <a:cubicBezTo>
                        <a:pt x="407496" y="536777"/>
                        <a:pt x="376272" y="528672"/>
                        <a:pt x="395288" y="547688"/>
                      </a:cubicBezTo>
                      <a:cubicBezTo>
                        <a:pt x="398838" y="551238"/>
                        <a:pt x="404813" y="550863"/>
                        <a:pt x="409575" y="552450"/>
                      </a:cubicBezTo>
                      <a:cubicBezTo>
                        <a:pt x="422132" y="590120"/>
                        <a:pt x="408805" y="546289"/>
                        <a:pt x="419100" y="628650"/>
                      </a:cubicBezTo>
                      <a:cubicBezTo>
                        <a:pt x="419723" y="633632"/>
                        <a:pt x="422275" y="638175"/>
                        <a:pt x="423863" y="642938"/>
                      </a:cubicBezTo>
                      <a:cubicBezTo>
                        <a:pt x="422275" y="652463"/>
                        <a:pt x="421195" y="662087"/>
                        <a:pt x="419100" y="671513"/>
                      </a:cubicBezTo>
                      <a:cubicBezTo>
                        <a:pt x="418011" y="676413"/>
                        <a:pt x="415322" y="680878"/>
                        <a:pt x="414338" y="685800"/>
                      </a:cubicBezTo>
                      <a:cubicBezTo>
                        <a:pt x="412136" y="696808"/>
                        <a:pt x="411777" y="708130"/>
                        <a:pt x="409575" y="719138"/>
                      </a:cubicBezTo>
                      <a:cubicBezTo>
                        <a:pt x="408591" y="724060"/>
                        <a:pt x="408363" y="729875"/>
                        <a:pt x="404813" y="733425"/>
                      </a:cubicBezTo>
                      <a:cubicBezTo>
                        <a:pt x="401263" y="736975"/>
                        <a:pt x="395288" y="736600"/>
                        <a:pt x="390525" y="738188"/>
                      </a:cubicBezTo>
                      <a:cubicBezTo>
                        <a:pt x="379507" y="754715"/>
                        <a:pt x="373541" y="756606"/>
                        <a:pt x="385763" y="781050"/>
                      </a:cubicBezTo>
                      <a:cubicBezTo>
                        <a:pt x="388323" y="786169"/>
                        <a:pt x="395288" y="787400"/>
                        <a:pt x="400050" y="790575"/>
                      </a:cubicBezTo>
                      <a:cubicBezTo>
                        <a:pt x="407351" y="1002296"/>
                        <a:pt x="371903" y="886337"/>
                        <a:pt x="419100" y="942975"/>
                      </a:cubicBezTo>
                      <a:cubicBezTo>
                        <a:pt x="422764" y="947372"/>
                        <a:pt x="425450" y="952500"/>
                        <a:pt x="428625" y="957263"/>
                      </a:cubicBezTo>
                      <a:cubicBezTo>
                        <a:pt x="430213" y="990600"/>
                        <a:pt x="429248" y="1024158"/>
                        <a:pt x="433388" y="1057275"/>
                      </a:cubicBezTo>
                      <a:cubicBezTo>
                        <a:pt x="434098" y="1062955"/>
                        <a:pt x="440658" y="1066302"/>
                        <a:pt x="442913" y="1071563"/>
                      </a:cubicBezTo>
                      <a:cubicBezTo>
                        <a:pt x="445491" y="1077579"/>
                        <a:pt x="446088" y="1084263"/>
                        <a:pt x="447675" y="1090613"/>
                      </a:cubicBezTo>
                      <a:cubicBezTo>
                        <a:pt x="446088" y="1123950"/>
                        <a:pt x="452630" y="1158696"/>
                        <a:pt x="442913" y="1190625"/>
                      </a:cubicBezTo>
                      <a:cubicBezTo>
                        <a:pt x="439990" y="1200230"/>
                        <a:pt x="414338" y="1200150"/>
                        <a:pt x="414338" y="1200150"/>
                      </a:cubicBezTo>
                      <a:cubicBezTo>
                        <a:pt x="411163" y="1204913"/>
                        <a:pt x="408860" y="1210391"/>
                        <a:pt x="404813" y="1214438"/>
                      </a:cubicBezTo>
                      <a:cubicBezTo>
                        <a:pt x="398082" y="1221169"/>
                        <a:pt x="378945" y="1229753"/>
                        <a:pt x="371475" y="1233488"/>
                      </a:cubicBezTo>
                      <a:cubicBezTo>
                        <a:pt x="367242" y="1239838"/>
                        <a:pt x="353061" y="1259828"/>
                        <a:pt x="352425" y="1266825"/>
                      </a:cubicBezTo>
                      <a:cubicBezTo>
                        <a:pt x="351409" y="1278004"/>
                        <a:pt x="353019" y="1289740"/>
                        <a:pt x="357188" y="1300163"/>
                      </a:cubicBezTo>
                      <a:cubicBezTo>
                        <a:pt x="359689" y="1306416"/>
                        <a:pt x="366713" y="1309688"/>
                        <a:pt x="371475" y="1314450"/>
                      </a:cubicBezTo>
                      <a:cubicBezTo>
                        <a:pt x="369888" y="1330325"/>
                        <a:pt x="374752" y="1348294"/>
                        <a:pt x="366713" y="1362075"/>
                      </a:cubicBezTo>
                      <a:cubicBezTo>
                        <a:pt x="363225" y="1368055"/>
                        <a:pt x="321566" y="1374553"/>
                        <a:pt x="314325" y="1376363"/>
                      </a:cubicBezTo>
                      <a:cubicBezTo>
                        <a:pt x="309455" y="1377581"/>
                        <a:pt x="304800" y="1379538"/>
                        <a:pt x="300038" y="1381125"/>
                      </a:cubicBezTo>
                      <a:cubicBezTo>
                        <a:pt x="269527" y="1401465"/>
                        <a:pt x="282441" y="1397070"/>
                        <a:pt x="219075" y="1385888"/>
                      </a:cubicBezTo>
                      <a:cubicBezTo>
                        <a:pt x="213438" y="1384893"/>
                        <a:pt x="210049" y="1378618"/>
                        <a:pt x="204788" y="1376363"/>
                      </a:cubicBezTo>
                      <a:cubicBezTo>
                        <a:pt x="198772" y="1373785"/>
                        <a:pt x="192088" y="1373188"/>
                        <a:pt x="185738" y="1371600"/>
                      </a:cubicBezTo>
                      <a:cubicBezTo>
                        <a:pt x="176213" y="1365250"/>
                        <a:pt x="168388" y="1354795"/>
                        <a:pt x="157163" y="1352550"/>
                      </a:cubicBezTo>
                      <a:cubicBezTo>
                        <a:pt x="149225" y="1350963"/>
                        <a:pt x="141160" y="1349918"/>
                        <a:pt x="133350" y="1347788"/>
                      </a:cubicBezTo>
                      <a:cubicBezTo>
                        <a:pt x="123664" y="1345146"/>
                        <a:pt x="114300" y="1341438"/>
                        <a:pt x="104775" y="1338263"/>
                      </a:cubicBezTo>
                      <a:lnTo>
                        <a:pt x="76200" y="1328738"/>
                      </a:lnTo>
                      <a:cubicBezTo>
                        <a:pt x="71438" y="1327151"/>
                        <a:pt x="66783" y="1325192"/>
                        <a:pt x="61913" y="1323975"/>
                      </a:cubicBezTo>
                      <a:lnTo>
                        <a:pt x="42863" y="1319213"/>
                      </a:lnTo>
                      <a:cubicBezTo>
                        <a:pt x="38100" y="1320800"/>
                        <a:pt x="31236" y="1319718"/>
                        <a:pt x="28575" y="1323975"/>
                      </a:cubicBezTo>
                      <a:cubicBezTo>
                        <a:pt x="24524" y="1330457"/>
                        <a:pt x="17734" y="1364875"/>
                        <a:pt x="14288" y="1376363"/>
                      </a:cubicBezTo>
                      <a:cubicBezTo>
                        <a:pt x="11403" y="1385980"/>
                        <a:pt x="7938" y="1395413"/>
                        <a:pt x="4763" y="1404938"/>
                      </a:cubicBezTo>
                      <a:lnTo>
                        <a:pt x="0" y="1419225"/>
                      </a:lnTo>
                      <a:cubicBezTo>
                        <a:pt x="1588" y="1430338"/>
                        <a:pt x="-2629" y="1444115"/>
                        <a:pt x="4763" y="1452563"/>
                      </a:cubicBezTo>
                      <a:cubicBezTo>
                        <a:pt x="11122" y="1459830"/>
                        <a:pt x="23970" y="1454983"/>
                        <a:pt x="33338" y="1457325"/>
                      </a:cubicBezTo>
                      <a:cubicBezTo>
                        <a:pt x="43078" y="1459760"/>
                        <a:pt x="52173" y="1464415"/>
                        <a:pt x="61913" y="1466850"/>
                      </a:cubicBezTo>
                      <a:lnTo>
                        <a:pt x="80963" y="1471613"/>
                      </a:lnTo>
                      <a:cubicBezTo>
                        <a:pt x="90488" y="1477963"/>
                        <a:pt x="103188" y="1481138"/>
                        <a:pt x="109538" y="1490663"/>
                      </a:cubicBezTo>
                      <a:cubicBezTo>
                        <a:pt x="122238" y="1509712"/>
                        <a:pt x="114301" y="1501775"/>
                        <a:pt x="133350" y="1514475"/>
                      </a:cubicBezTo>
                      <a:cubicBezTo>
                        <a:pt x="134938" y="1519238"/>
                        <a:pt x="135868" y="1524273"/>
                        <a:pt x="138113" y="1528763"/>
                      </a:cubicBezTo>
                      <a:cubicBezTo>
                        <a:pt x="140673" y="1533882"/>
                        <a:pt x="145828" y="1537620"/>
                        <a:pt x="147638" y="1543050"/>
                      </a:cubicBezTo>
                      <a:cubicBezTo>
                        <a:pt x="150692" y="1552211"/>
                        <a:pt x="150305" y="1562199"/>
                        <a:pt x="152400" y="1571625"/>
                      </a:cubicBezTo>
                      <a:cubicBezTo>
                        <a:pt x="153489" y="1576526"/>
                        <a:pt x="155575" y="1581150"/>
                        <a:pt x="157163" y="1585913"/>
                      </a:cubicBezTo>
                      <a:cubicBezTo>
                        <a:pt x="164986" y="1679796"/>
                        <a:pt x="150547" y="1649678"/>
                        <a:pt x="171450" y="1628775"/>
                      </a:cubicBezTo>
                      <a:cubicBezTo>
                        <a:pt x="175497" y="1624728"/>
                        <a:pt x="180975" y="1622425"/>
                        <a:pt x="185738" y="1619250"/>
                      </a:cubicBezTo>
                      <a:cubicBezTo>
                        <a:pt x="196850" y="1620838"/>
                        <a:pt x="210214" y="1617121"/>
                        <a:pt x="219075" y="1624013"/>
                      </a:cubicBezTo>
                      <a:cubicBezTo>
                        <a:pt x="227000" y="1630177"/>
                        <a:pt x="223031" y="1644234"/>
                        <a:pt x="228600" y="1652588"/>
                      </a:cubicBezTo>
                      <a:cubicBezTo>
                        <a:pt x="231775" y="1657350"/>
                        <a:pt x="235565" y="1661756"/>
                        <a:pt x="238125" y="1666875"/>
                      </a:cubicBezTo>
                      <a:cubicBezTo>
                        <a:pt x="241934" y="1674492"/>
                        <a:pt x="245614" y="1693086"/>
                        <a:pt x="247650" y="1700213"/>
                      </a:cubicBezTo>
                      <a:cubicBezTo>
                        <a:pt x="249029" y="1705040"/>
                        <a:pt x="250825" y="1709738"/>
                        <a:pt x="252413" y="1714500"/>
                      </a:cubicBezTo>
                      <a:cubicBezTo>
                        <a:pt x="256391" y="1742348"/>
                        <a:pt x="256364" y="1746568"/>
                        <a:pt x="261938" y="1771650"/>
                      </a:cubicBezTo>
                      <a:cubicBezTo>
                        <a:pt x="264411" y="1782780"/>
                        <a:pt x="266285" y="1797036"/>
                        <a:pt x="276225" y="1804988"/>
                      </a:cubicBezTo>
                      <a:cubicBezTo>
                        <a:pt x="280145" y="1808124"/>
                        <a:pt x="285750" y="1808163"/>
                        <a:pt x="290513" y="1809750"/>
                      </a:cubicBezTo>
                      <a:cubicBezTo>
                        <a:pt x="292100" y="1814513"/>
                        <a:pt x="295275" y="1819018"/>
                        <a:pt x="295275" y="1824038"/>
                      </a:cubicBezTo>
                      <a:cubicBezTo>
                        <a:pt x="295275" y="1839841"/>
                        <a:pt x="283857" y="1843103"/>
                        <a:pt x="295275" y="1857375"/>
                      </a:cubicBezTo>
                      <a:cubicBezTo>
                        <a:pt x="298851" y="1861845"/>
                        <a:pt x="304800" y="1863725"/>
                        <a:pt x="309563" y="1866900"/>
                      </a:cubicBezTo>
                      <a:cubicBezTo>
                        <a:pt x="312738" y="1876425"/>
                        <a:pt x="310734" y="1889906"/>
                        <a:pt x="319088" y="1895475"/>
                      </a:cubicBezTo>
                      <a:cubicBezTo>
                        <a:pt x="360031" y="1922771"/>
                        <a:pt x="308229" y="1890045"/>
                        <a:pt x="347663" y="1909763"/>
                      </a:cubicBezTo>
                      <a:cubicBezTo>
                        <a:pt x="354624" y="1913244"/>
                        <a:pt x="376689" y="1930342"/>
                        <a:pt x="381000" y="1933575"/>
                      </a:cubicBezTo>
                      <a:cubicBezTo>
                        <a:pt x="379413" y="1938338"/>
                        <a:pt x="379788" y="1944313"/>
                        <a:pt x="376238" y="1947863"/>
                      </a:cubicBezTo>
                      <a:cubicBezTo>
                        <a:pt x="372688" y="1951413"/>
                        <a:pt x="366127" y="1949840"/>
                        <a:pt x="361950" y="1952625"/>
                      </a:cubicBezTo>
                      <a:cubicBezTo>
                        <a:pt x="356346" y="1956361"/>
                        <a:pt x="352425" y="1962150"/>
                        <a:pt x="347663" y="1966913"/>
                      </a:cubicBezTo>
                      <a:cubicBezTo>
                        <a:pt x="346075" y="1971675"/>
                        <a:pt x="342900" y="1976180"/>
                        <a:pt x="342900" y="1981200"/>
                      </a:cubicBezTo>
                      <a:cubicBezTo>
                        <a:pt x="342900" y="1998139"/>
                        <a:pt x="350980" y="1995871"/>
                        <a:pt x="361950" y="2005013"/>
                      </a:cubicBezTo>
                      <a:cubicBezTo>
                        <a:pt x="367124" y="2009325"/>
                        <a:pt x="372103" y="2013984"/>
                        <a:pt x="376238" y="2019300"/>
                      </a:cubicBezTo>
                      <a:cubicBezTo>
                        <a:pt x="383266" y="2028336"/>
                        <a:pt x="388938" y="2038350"/>
                        <a:pt x="395288" y="2047875"/>
                      </a:cubicBezTo>
                      <a:lnTo>
                        <a:pt x="404813" y="2062163"/>
                      </a:lnTo>
                      <a:cubicBezTo>
                        <a:pt x="414084" y="2089977"/>
                        <a:pt x="402321" y="2064433"/>
                        <a:pt x="423863" y="2085975"/>
                      </a:cubicBezTo>
                      <a:cubicBezTo>
                        <a:pt x="455616" y="2117728"/>
                        <a:pt x="409573" y="2084386"/>
                        <a:pt x="447675" y="2109788"/>
                      </a:cubicBezTo>
                      <a:cubicBezTo>
                        <a:pt x="450850" y="2119313"/>
                        <a:pt x="450100" y="2131264"/>
                        <a:pt x="457200" y="2138363"/>
                      </a:cubicBezTo>
                      <a:cubicBezTo>
                        <a:pt x="467293" y="2148455"/>
                        <a:pt x="486773" y="2169801"/>
                        <a:pt x="500063" y="2171700"/>
                      </a:cubicBezTo>
                      <a:lnTo>
                        <a:pt x="533400" y="2176463"/>
                      </a:lnTo>
                      <a:cubicBezTo>
                        <a:pt x="538163" y="2179638"/>
                        <a:pt x="543291" y="2182324"/>
                        <a:pt x="547688" y="2185988"/>
                      </a:cubicBezTo>
                      <a:cubicBezTo>
                        <a:pt x="552862" y="2190300"/>
                        <a:pt x="555349" y="2199070"/>
                        <a:pt x="561975" y="2200275"/>
                      </a:cubicBezTo>
                      <a:cubicBezTo>
                        <a:pt x="574567" y="2202565"/>
                        <a:pt x="587375" y="2197100"/>
                        <a:pt x="600075" y="2195513"/>
                      </a:cubicBezTo>
                      <a:cubicBezTo>
                        <a:pt x="634254" y="2172727"/>
                        <a:pt x="620555" y="2184558"/>
                        <a:pt x="642938" y="2162175"/>
                      </a:cubicBezTo>
                      <a:cubicBezTo>
                        <a:pt x="644525" y="2155825"/>
                        <a:pt x="644069" y="2148571"/>
                        <a:pt x="647700" y="2143125"/>
                      </a:cubicBezTo>
                      <a:cubicBezTo>
                        <a:pt x="650875" y="2138362"/>
                        <a:pt x="657940" y="2137647"/>
                        <a:pt x="661988" y="2133600"/>
                      </a:cubicBezTo>
                      <a:cubicBezTo>
                        <a:pt x="666035" y="2129553"/>
                        <a:pt x="668338" y="2124075"/>
                        <a:pt x="671513" y="2119313"/>
                      </a:cubicBezTo>
                      <a:cubicBezTo>
                        <a:pt x="674650" y="2109900"/>
                        <a:pt x="677406" y="2097453"/>
                        <a:pt x="685800" y="2090738"/>
                      </a:cubicBezTo>
                      <a:cubicBezTo>
                        <a:pt x="689720" y="2087602"/>
                        <a:pt x="695598" y="2088220"/>
                        <a:pt x="700088" y="2085975"/>
                      </a:cubicBezTo>
                      <a:cubicBezTo>
                        <a:pt x="737010" y="2067514"/>
                        <a:pt x="692756" y="2083655"/>
                        <a:pt x="728663" y="2071688"/>
                      </a:cubicBezTo>
                      <a:cubicBezTo>
                        <a:pt x="733425" y="2068513"/>
                        <a:pt x="739917" y="2067017"/>
                        <a:pt x="742950" y="2062163"/>
                      </a:cubicBezTo>
                      <a:cubicBezTo>
                        <a:pt x="748271" y="2053649"/>
                        <a:pt x="745375" y="2040688"/>
                        <a:pt x="752475" y="2033588"/>
                      </a:cubicBezTo>
                      <a:lnTo>
                        <a:pt x="766763" y="2019300"/>
                      </a:lnTo>
                      <a:cubicBezTo>
                        <a:pt x="785813" y="2020888"/>
                        <a:pt x="805442" y="2019137"/>
                        <a:pt x="823913" y="2024063"/>
                      </a:cubicBezTo>
                      <a:cubicBezTo>
                        <a:pt x="839538" y="2028230"/>
                        <a:pt x="837719" y="2042151"/>
                        <a:pt x="842963" y="2052638"/>
                      </a:cubicBezTo>
                      <a:cubicBezTo>
                        <a:pt x="850900" y="2068512"/>
                        <a:pt x="852488" y="2066925"/>
                        <a:pt x="866775" y="2076450"/>
                      </a:cubicBezTo>
                      <a:cubicBezTo>
                        <a:pt x="876300" y="2074863"/>
                        <a:pt x="886909" y="2076377"/>
                        <a:pt x="895350" y="2071688"/>
                      </a:cubicBezTo>
                      <a:cubicBezTo>
                        <a:pt x="909200" y="2063994"/>
                        <a:pt x="915303" y="2035644"/>
                        <a:pt x="919163" y="2024063"/>
                      </a:cubicBezTo>
                      <a:cubicBezTo>
                        <a:pt x="942975" y="2025650"/>
                        <a:pt x="966881" y="2026190"/>
                        <a:pt x="990600" y="2028825"/>
                      </a:cubicBezTo>
                      <a:cubicBezTo>
                        <a:pt x="995590" y="2029379"/>
                        <a:pt x="1000968" y="2030452"/>
                        <a:pt x="1004888" y="2033588"/>
                      </a:cubicBezTo>
                      <a:cubicBezTo>
                        <a:pt x="1009357" y="2037164"/>
                        <a:pt x="1011238" y="2043113"/>
                        <a:pt x="1014413" y="2047875"/>
                      </a:cubicBezTo>
                      <a:cubicBezTo>
                        <a:pt x="1019175" y="2046288"/>
                        <a:pt x="1024523" y="2045898"/>
                        <a:pt x="1028700" y="2043113"/>
                      </a:cubicBezTo>
                      <a:cubicBezTo>
                        <a:pt x="1034304" y="2039377"/>
                        <a:pt x="1037814" y="2033137"/>
                        <a:pt x="1042988" y="2028825"/>
                      </a:cubicBezTo>
                      <a:cubicBezTo>
                        <a:pt x="1047385" y="2025161"/>
                        <a:pt x="1052513" y="2022475"/>
                        <a:pt x="1057275" y="2019300"/>
                      </a:cubicBezTo>
                      <a:cubicBezTo>
                        <a:pt x="1074738" y="2020888"/>
                        <a:pt x="1092153" y="2024985"/>
                        <a:pt x="1109663" y="2024063"/>
                      </a:cubicBezTo>
                      <a:cubicBezTo>
                        <a:pt x="1127961" y="2023100"/>
                        <a:pt x="1161365" y="2023207"/>
                        <a:pt x="1143000" y="2000250"/>
                      </a:cubicBezTo>
                      <a:cubicBezTo>
                        <a:pt x="1139424" y="1995781"/>
                        <a:pt x="1133475" y="1993900"/>
                        <a:pt x="1128713" y="1990725"/>
                      </a:cubicBezTo>
                      <a:cubicBezTo>
                        <a:pt x="1125538" y="1985963"/>
                        <a:pt x="1119898" y="1982117"/>
                        <a:pt x="1119188" y="1976438"/>
                      </a:cubicBezTo>
                      <a:cubicBezTo>
                        <a:pt x="1115643" y="1948085"/>
                        <a:pt x="1134381" y="1949906"/>
                        <a:pt x="1143000" y="1924050"/>
                      </a:cubicBezTo>
                      <a:lnTo>
                        <a:pt x="1152525" y="1895475"/>
                      </a:lnTo>
                      <a:cubicBezTo>
                        <a:pt x="1150938" y="1879600"/>
                        <a:pt x="1152455" y="1863099"/>
                        <a:pt x="1147763" y="1847850"/>
                      </a:cubicBezTo>
                      <a:cubicBezTo>
                        <a:pt x="1145782" y="1841413"/>
                        <a:pt x="1137211" y="1839167"/>
                        <a:pt x="1133475" y="1833563"/>
                      </a:cubicBezTo>
                      <a:cubicBezTo>
                        <a:pt x="1130690" y="1829386"/>
                        <a:pt x="1130300" y="1824038"/>
                        <a:pt x="1128713" y="1819275"/>
                      </a:cubicBezTo>
                      <a:cubicBezTo>
                        <a:pt x="1130300" y="1809750"/>
                        <a:pt x="1128684" y="1799084"/>
                        <a:pt x="1133475" y="1790700"/>
                      </a:cubicBezTo>
                      <a:cubicBezTo>
                        <a:pt x="1135966" y="1786341"/>
                        <a:pt x="1147763" y="1790958"/>
                        <a:pt x="1147763" y="1785938"/>
                      </a:cubicBezTo>
                      <a:cubicBezTo>
                        <a:pt x="1147763" y="1779203"/>
                        <a:pt x="1137610" y="1776967"/>
                        <a:pt x="1133475" y="1771650"/>
                      </a:cubicBezTo>
                      <a:cubicBezTo>
                        <a:pt x="1126447" y="1762614"/>
                        <a:pt x="1120775" y="1752600"/>
                        <a:pt x="1114425" y="1743075"/>
                      </a:cubicBezTo>
                      <a:lnTo>
                        <a:pt x="1104900" y="1728788"/>
                      </a:lnTo>
                      <a:cubicBezTo>
                        <a:pt x="1106914" y="1710663"/>
                        <a:pt x="1103035" y="1685772"/>
                        <a:pt x="1119188" y="1671638"/>
                      </a:cubicBezTo>
                      <a:cubicBezTo>
                        <a:pt x="1127803" y="1664100"/>
                        <a:pt x="1147763" y="1652588"/>
                        <a:pt x="1147763" y="1652588"/>
                      </a:cubicBezTo>
                      <a:cubicBezTo>
                        <a:pt x="1149350" y="1647825"/>
                        <a:pt x="1149389" y="1642220"/>
                        <a:pt x="1152525" y="1638300"/>
                      </a:cubicBezTo>
                      <a:cubicBezTo>
                        <a:pt x="1166179" y="1621232"/>
                        <a:pt x="1180707" y="1630547"/>
                        <a:pt x="1200150" y="1633538"/>
                      </a:cubicBezTo>
                      <a:cubicBezTo>
                        <a:pt x="1209694" y="1635006"/>
                        <a:pt x="1219200" y="1636713"/>
                        <a:pt x="1228725" y="1638300"/>
                      </a:cubicBezTo>
                      <a:cubicBezTo>
                        <a:pt x="1233488" y="1639888"/>
                        <a:pt x="1237993" y="1643063"/>
                        <a:pt x="1243013" y="1643063"/>
                      </a:cubicBezTo>
                      <a:cubicBezTo>
                        <a:pt x="1262544" y="1643063"/>
                        <a:pt x="1262210" y="1631415"/>
                        <a:pt x="1252538" y="1614488"/>
                      </a:cubicBezTo>
                      <a:cubicBezTo>
                        <a:pt x="1245489" y="1602153"/>
                        <a:pt x="1218129" y="1601609"/>
                        <a:pt x="1209675" y="1600200"/>
                      </a:cubicBezTo>
                      <a:cubicBezTo>
                        <a:pt x="1208088" y="1593850"/>
                        <a:pt x="1207491" y="1587166"/>
                        <a:pt x="1204913" y="1581150"/>
                      </a:cubicBezTo>
                      <a:cubicBezTo>
                        <a:pt x="1202658" y="1575889"/>
                        <a:pt x="1197033" y="1572345"/>
                        <a:pt x="1195388" y="1566863"/>
                      </a:cubicBezTo>
                      <a:cubicBezTo>
                        <a:pt x="1192162" y="1556111"/>
                        <a:pt x="1192633" y="1544569"/>
                        <a:pt x="1190625" y="1533525"/>
                      </a:cubicBezTo>
                      <a:cubicBezTo>
                        <a:pt x="1189454" y="1527085"/>
                        <a:pt x="1187450" y="1520825"/>
                        <a:pt x="1185863" y="1514475"/>
                      </a:cubicBezTo>
                      <a:cubicBezTo>
                        <a:pt x="1198418" y="1401470"/>
                        <a:pt x="1166797" y="1557576"/>
                        <a:pt x="1285875" y="1466850"/>
                      </a:cubicBezTo>
                      <a:cubicBezTo>
                        <a:pt x="1304858" y="1452387"/>
                        <a:pt x="1287263" y="1419038"/>
                        <a:pt x="1290638" y="1395413"/>
                      </a:cubicBezTo>
                      <a:cubicBezTo>
                        <a:pt x="1292058" y="1385474"/>
                        <a:pt x="1297728" y="1376579"/>
                        <a:pt x="1300163" y="1366838"/>
                      </a:cubicBezTo>
                      <a:cubicBezTo>
                        <a:pt x="1301750" y="1360488"/>
                        <a:pt x="1302347" y="1353804"/>
                        <a:pt x="1304925" y="1347788"/>
                      </a:cubicBezTo>
                      <a:cubicBezTo>
                        <a:pt x="1307180" y="1342527"/>
                        <a:pt x="1311275" y="1338263"/>
                        <a:pt x="1314450" y="1333500"/>
                      </a:cubicBezTo>
                      <a:cubicBezTo>
                        <a:pt x="1316038" y="1327150"/>
                        <a:pt x="1315582" y="1319896"/>
                        <a:pt x="1319213" y="1314450"/>
                      </a:cubicBezTo>
                      <a:cubicBezTo>
                        <a:pt x="1322388" y="1309688"/>
                        <a:pt x="1327834" y="1305734"/>
                        <a:pt x="1333500" y="1304925"/>
                      </a:cubicBezTo>
                      <a:cubicBezTo>
                        <a:pt x="1361831" y="1300878"/>
                        <a:pt x="1390650" y="1301750"/>
                        <a:pt x="1419225" y="1300163"/>
                      </a:cubicBezTo>
                      <a:cubicBezTo>
                        <a:pt x="1423988" y="1298575"/>
                        <a:pt x="1429023" y="1297645"/>
                        <a:pt x="1433513" y="1295400"/>
                      </a:cubicBezTo>
                      <a:cubicBezTo>
                        <a:pt x="1440474" y="1291919"/>
                        <a:pt x="1462539" y="1274821"/>
                        <a:pt x="1466850" y="1271588"/>
                      </a:cubicBezTo>
                      <a:lnTo>
                        <a:pt x="1476375" y="1243013"/>
                      </a:lnTo>
                      <a:cubicBezTo>
                        <a:pt x="1477963" y="1238250"/>
                        <a:pt x="1478353" y="1232902"/>
                        <a:pt x="1481138" y="1228725"/>
                      </a:cubicBezTo>
                      <a:lnTo>
                        <a:pt x="1500188" y="1200150"/>
                      </a:lnTo>
                      <a:lnTo>
                        <a:pt x="1509713" y="1185863"/>
                      </a:lnTo>
                      <a:cubicBezTo>
                        <a:pt x="1512888" y="1181100"/>
                        <a:pt x="1515191" y="1175622"/>
                        <a:pt x="1519238" y="1171575"/>
                      </a:cubicBezTo>
                      <a:cubicBezTo>
                        <a:pt x="1529772" y="1161041"/>
                        <a:pt x="1536418" y="1156263"/>
                        <a:pt x="1543050" y="1143000"/>
                      </a:cubicBezTo>
                      <a:cubicBezTo>
                        <a:pt x="1545295" y="1138510"/>
                        <a:pt x="1546225" y="1133475"/>
                        <a:pt x="1547813" y="1128713"/>
                      </a:cubicBezTo>
                      <a:cubicBezTo>
                        <a:pt x="1546225" y="1120775"/>
                        <a:pt x="1545013" y="1112753"/>
                        <a:pt x="1543050" y="1104900"/>
                      </a:cubicBezTo>
                      <a:cubicBezTo>
                        <a:pt x="1541832" y="1100030"/>
                        <a:pt x="1542208" y="1093749"/>
                        <a:pt x="1538288" y="1090613"/>
                      </a:cubicBezTo>
                      <a:cubicBezTo>
                        <a:pt x="1533177" y="1086524"/>
                        <a:pt x="1525588" y="1087438"/>
                        <a:pt x="1519238" y="1085850"/>
                      </a:cubicBezTo>
                      <a:cubicBezTo>
                        <a:pt x="1505104" y="1071717"/>
                        <a:pt x="1482180" y="1056233"/>
                        <a:pt x="1509713" y="1028700"/>
                      </a:cubicBezTo>
                      <a:cubicBezTo>
                        <a:pt x="1519878" y="1018535"/>
                        <a:pt x="1538288" y="1025525"/>
                        <a:pt x="1552575" y="1023938"/>
                      </a:cubicBezTo>
                      <a:cubicBezTo>
                        <a:pt x="1558925" y="1020763"/>
                        <a:pt x="1565100" y="1017210"/>
                        <a:pt x="1571625" y="1014413"/>
                      </a:cubicBezTo>
                      <a:cubicBezTo>
                        <a:pt x="1576239" y="1012435"/>
                        <a:pt x="1582363" y="1013200"/>
                        <a:pt x="1585913" y="1009650"/>
                      </a:cubicBezTo>
                      <a:cubicBezTo>
                        <a:pt x="1589463" y="1006100"/>
                        <a:pt x="1586498" y="998148"/>
                        <a:pt x="1590675" y="995363"/>
                      </a:cubicBezTo>
                      <a:cubicBezTo>
                        <a:pt x="1597410" y="990873"/>
                        <a:pt x="1606524" y="992048"/>
                        <a:pt x="1614488" y="990600"/>
                      </a:cubicBezTo>
                      <a:cubicBezTo>
                        <a:pt x="1657309" y="982814"/>
                        <a:pt x="1628415" y="989500"/>
                        <a:pt x="1662113" y="981075"/>
                      </a:cubicBezTo>
                      <a:cubicBezTo>
                        <a:pt x="1663700" y="976313"/>
                        <a:pt x="1666875" y="971808"/>
                        <a:pt x="1666875" y="966788"/>
                      </a:cubicBezTo>
                      <a:cubicBezTo>
                        <a:pt x="1666875" y="946314"/>
                        <a:pt x="1649324" y="955015"/>
                        <a:pt x="1666875" y="928688"/>
                      </a:cubicBezTo>
                      <a:cubicBezTo>
                        <a:pt x="1669660" y="924511"/>
                        <a:pt x="1676240" y="924910"/>
                        <a:pt x="1681163" y="923925"/>
                      </a:cubicBezTo>
                      <a:cubicBezTo>
                        <a:pt x="1692170" y="921724"/>
                        <a:pt x="1703388" y="920750"/>
                        <a:pt x="1714500" y="919163"/>
                      </a:cubicBezTo>
                      <a:cubicBezTo>
                        <a:pt x="1705163" y="891149"/>
                        <a:pt x="1711706" y="913893"/>
                        <a:pt x="1704975" y="866775"/>
                      </a:cubicBezTo>
                      <a:cubicBezTo>
                        <a:pt x="1703609" y="857216"/>
                        <a:pt x="1705004" y="846584"/>
                        <a:pt x="1700213" y="838200"/>
                      </a:cubicBezTo>
                      <a:cubicBezTo>
                        <a:pt x="1697722" y="833841"/>
                        <a:pt x="1690688" y="835025"/>
                        <a:pt x="1685925" y="833438"/>
                      </a:cubicBezTo>
                      <a:cubicBezTo>
                        <a:pt x="1681163" y="828675"/>
                        <a:pt x="1676812" y="823462"/>
                        <a:pt x="1671638" y="819150"/>
                      </a:cubicBezTo>
                      <a:cubicBezTo>
                        <a:pt x="1661542" y="810737"/>
                        <a:pt x="1649943" y="805922"/>
                        <a:pt x="1638300" y="800100"/>
                      </a:cubicBezTo>
                      <a:cubicBezTo>
                        <a:pt x="1639888" y="788988"/>
                        <a:pt x="1637114" y="776282"/>
                        <a:pt x="1643063" y="766763"/>
                      </a:cubicBezTo>
                      <a:cubicBezTo>
                        <a:pt x="1646532" y="761212"/>
                        <a:pt x="1655819" y="763798"/>
                        <a:pt x="1662113" y="762000"/>
                      </a:cubicBezTo>
                      <a:cubicBezTo>
                        <a:pt x="1666940" y="760621"/>
                        <a:pt x="1671638" y="758825"/>
                        <a:pt x="1676400" y="757238"/>
                      </a:cubicBezTo>
                      <a:cubicBezTo>
                        <a:pt x="1677988" y="750888"/>
                        <a:pt x="1679365" y="744482"/>
                        <a:pt x="1681163" y="738188"/>
                      </a:cubicBezTo>
                      <a:cubicBezTo>
                        <a:pt x="1682542" y="733361"/>
                        <a:pt x="1685425" y="728895"/>
                        <a:pt x="1685925" y="723900"/>
                      </a:cubicBezTo>
                      <a:cubicBezTo>
                        <a:pt x="1695222" y="630926"/>
                        <a:pt x="1674804" y="666765"/>
                        <a:pt x="1700213" y="628650"/>
                      </a:cubicBezTo>
                      <a:cubicBezTo>
                        <a:pt x="1698625" y="623888"/>
                        <a:pt x="1700111" y="616227"/>
                        <a:pt x="1695450" y="614363"/>
                      </a:cubicBezTo>
                      <a:lnTo>
                        <a:pt x="1647825" y="595313"/>
                      </a:lnTo>
                      <a:cubicBezTo>
                        <a:pt x="1646238" y="585788"/>
                        <a:pt x="1647381" y="575375"/>
                        <a:pt x="1643063" y="566738"/>
                      </a:cubicBezTo>
                      <a:cubicBezTo>
                        <a:pt x="1639371" y="559353"/>
                        <a:pt x="1621249" y="554704"/>
                        <a:pt x="1614488" y="552450"/>
                      </a:cubicBezTo>
                      <a:cubicBezTo>
                        <a:pt x="1612900" y="546100"/>
                        <a:pt x="1612303" y="539416"/>
                        <a:pt x="1609725" y="533400"/>
                      </a:cubicBezTo>
                      <a:cubicBezTo>
                        <a:pt x="1604753" y="521798"/>
                        <a:pt x="1594494" y="513406"/>
                        <a:pt x="1585913" y="504825"/>
                      </a:cubicBezTo>
                      <a:cubicBezTo>
                        <a:pt x="1584325" y="488950"/>
                        <a:pt x="1587630" y="471779"/>
                        <a:pt x="1581150" y="457200"/>
                      </a:cubicBezTo>
                      <a:cubicBezTo>
                        <a:pt x="1579111" y="452613"/>
                        <a:pt x="1571883" y="461963"/>
                        <a:pt x="1566863" y="461963"/>
                      </a:cubicBezTo>
                      <a:cubicBezTo>
                        <a:pt x="1549328" y="461963"/>
                        <a:pt x="1531938" y="458788"/>
                        <a:pt x="1514475" y="457200"/>
                      </a:cubicBezTo>
                      <a:cubicBezTo>
                        <a:pt x="1508125" y="454025"/>
                        <a:pt x="1500879" y="452220"/>
                        <a:pt x="1495425" y="447675"/>
                      </a:cubicBezTo>
                      <a:cubicBezTo>
                        <a:pt x="1491028" y="444011"/>
                        <a:pt x="1489947" y="437435"/>
                        <a:pt x="1485900" y="433388"/>
                      </a:cubicBezTo>
                      <a:cubicBezTo>
                        <a:pt x="1481853" y="429341"/>
                        <a:pt x="1476375" y="427038"/>
                        <a:pt x="1471613" y="423863"/>
                      </a:cubicBezTo>
                      <a:cubicBezTo>
                        <a:pt x="1459638" y="387942"/>
                        <a:pt x="1475793" y="432225"/>
                        <a:pt x="1457325" y="395288"/>
                      </a:cubicBezTo>
                      <a:cubicBezTo>
                        <a:pt x="1453522" y="387681"/>
                        <a:pt x="1449832" y="369063"/>
                        <a:pt x="1447800" y="361950"/>
                      </a:cubicBezTo>
                      <a:cubicBezTo>
                        <a:pt x="1446421" y="357123"/>
                        <a:pt x="1444127" y="352563"/>
                        <a:pt x="1443038" y="347663"/>
                      </a:cubicBezTo>
                      <a:cubicBezTo>
                        <a:pt x="1440943" y="338237"/>
                        <a:pt x="1440617" y="328456"/>
                        <a:pt x="1438275" y="319088"/>
                      </a:cubicBezTo>
                      <a:cubicBezTo>
                        <a:pt x="1435840" y="309348"/>
                        <a:pt x="1428750" y="290513"/>
                        <a:pt x="1428750" y="290513"/>
                      </a:cubicBezTo>
                      <a:cubicBezTo>
                        <a:pt x="1431925" y="282575"/>
                        <a:pt x="1432802" y="273268"/>
                        <a:pt x="1438275" y="266700"/>
                      </a:cubicBezTo>
                      <a:cubicBezTo>
                        <a:pt x="1441489" y="262843"/>
                        <a:pt x="1451474" y="266839"/>
                        <a:pt x="1452563" y="261938"/>
                      </a:cubicBezTo>
                      <a:cubicBezTo>
                        <a:pt x="1455339" y="249444"/>
                        <a:pt x="1457313" y="232400"/>
                        <a:pt x="1447800" y="223838"/>
                      </a:cubicBezTo>
                      <a:cubicBezTo>
                        <a:pt x="1437115" y="214221"/>
                        <a:pt x="1419169" y="221108"/>
                        <a:pt x="1404938" y="219075"/>
                      </a:cubicBezTo>
                      <a:cubicBezTo>
                        <a:pt x="1395106" y="217670"/>
                        <a:pt x="1372483" y="212524"/>
                        <a:pt x="1362075" y="209550"/>
                      </a:cubicBezTo>
                      <a:cubicBezTo>
                        <a:pt x="1357248" y="208171"/>
                        <a:pt x="1352658" y="206006"/>
                        <a:pt x="1347788" y="204788"/>
                      </a:cubicBezTo>
                      <a:lnTo>
                        <a:pt x="1309688" y="195263"/>
                      </a:lnTo>
                      <a:cubicBezTo>
                        <a:pt x="1301750" y="196850"/>
                        <a:pt x="1292903" y="196009"/>
                        <a:pt x="1285875" y="200025"/>
                      </a:cubicBezTo>
                      <a:cubicBezTo>
                        <a:pt x="1280905" y="202865"/>
                        <a:pt x="1280820" y="210737"/>
                        <a:pt x="1276350" y="214313"/>
                      </a:cubicBezTo>
                      <a:cubicBezTo>
                        <a:pt x="1272430" y="217449"/>
                        <a:pt x="1266825" y="217488"/>
                        <a:pt x="1262063" y="219075"/>
                      </a:cubicBezTo>
                      <a:cubicBezTo>
                        <a:pt x="1250950" y="217488"/>
                        <a:pt x="1239477" y="217539"/>
                        <a:pt x="1228725" y="214313"/>
                      </a:cubicBezTo>
                      <a:cubicBezTo>
                        <a:pt x="1219254" y="211472"/>
                        <a:pt x="1206223" y="196573"/>
                        <a:pt x="1200150" y="190500"/>
                      </a:cubicBezTo>
                      <a:cubicBezTo>
                        <a:pt x="1193800" y="200025"/>
                        <a:pt x="1192206" y="216298"/>
                        <a:pt x="1181100" y="219075"/>
                      </a:cubicBezTo>
                      <a:cubicBezTo>
                        <a:pt x="1174750" y="220663"/>
                        <a:pt x="1168344" y="222040"/>
                        <a:pt x="1162050" y="223838"/>
                      </a:cubicBezTo>
                      <a:cubicBezTo>
                        <a:pt x="1157223" y="225217"/>
                        <a:pt x="1152767" y="228200"/>
                        <a:pt x="1147763" y="228600"/>
                      </a:cubicBezTo>
                      <a:cubicBezTo>
                        <a:pt x="1112913" y="231388"/>
                        <a:pt x="1077913" y="231775"/>
                        <a:pt x="1042988" y="233363"/>
                      </a:cubicBezTo>
                      <a:lnTo>
                        <a:pt x="852488" y="223838"/>
                      </a:lnTo>
                      <a:cubicBezTo>
                        <a:pt x="831445" y="222403"/>
                        <a:pt x="829170" y="214560"/>
                        <a:pt x="809625" y="204788"/>
                      </a:cubicBezTo>
                      <a:cubicBezTo>
                        <a:pt x="805135" y="202543"/>
                        <a:pt x="799828" y="202270"/>
                        <a:pt x="795338" y="200025"/>
                      </a:cubicBezTo>
                      <a:cubicBezTo>
                        <a:pt x="758417" y="181564"/>
                        <a:pt x="802666" y="197705"/>
                        <a:pt x="766763" y="185738"/>
                      </a:cubicBezTo>
                      <a:cubicBezTo>
                        <a:pt x="741905" y="169167"/>
                        <a:pt x="762398" y="180005"/>
                        <a:pt x="723900" y="171450"/>
                      </a:cubicBezTo>
                      <a:cubicBezTo>
                        <a:pt x="719000" y="170361"/>
                        <a:pt x="714456" y="168009"/>
                        <a:pt x="709613" y="166688"/>
                      </a:cubicBezTo>
                      <a:cubicBezTo>
                        <a:pt x="696983" y="163244"/>
                        <a:pt x="683932" y="161303"/>
                        <a:pt x="671513" y="157163"/>
                      </a:cubicBezTo>
                      <a:cubicBezTo>
                        <a:pt x="658816" y="152931"/>
                        <a:pt x="638279" y="145274"/>
                        <a:pt x="623888" y="142875"/>
                      </a:cubicBezTo>
                      <a:cubicBezTo>
                        <a:pt x="601743" y="139184"/>
                        <a:pt x="557213" y="133350"/>
                        <a:pt x="557213" y="133350"/>
                      </a:cubicBezTo>
                      <a:cubicBezTo>
                        <a:pt x="524064" y="122302"/>
                        <a:pt x="559760" y="133034"/>
                        <a:pt x="495300" y="123825"/>
                      </a:cubicBezTo>
                      <a:cubicBezTo>
                        <a:pt x="488820" y="122899"/>
                        <a:pt x="482600" y="120650"/>
                        <a:pt x="476250" y="119063"/>
                      </a:cubicBezTo>
                      <a:cubicBezTo>
                        <a:pt x="473075" y="114300"/>
                        <a:pt x="468980" y="110036"/>
                        <a:pt x="466725" y="104775"/>
                      </a:cubicBezTo>
                      <a:cubicBezTo>
                        <a:pt x="464147" y="98759"/>
                        <a:pt x="463383" y="92115"/>
                        <a:pt x="461963" y="85725"/>
                      </a:cubicBezTo>
                      <a:cubicBezTo>
                        <a:pt x="459791" y="75951"/>
                        <a:pt x="457542" y="57833"/>
                        <a:pt x="452438" y="47625"/>
                      </a:cubicBezTo>
                      <a:cubicBezTo>
                        <a:pt x="449878" y="42506"/>
                        <a:pt x="446088" y="38100"/>
                        <a:pt x="442913" y="33338"/>
                      </a:cubicBezTo>
                      <a:lnTo>
                        <a:pt x="442913" y="0"/>
                      </a:lnTo>
                      <a:close/>
                    </a:path>
                  </a:pathLst>
                </a:custGeom>
                <a:pattFill prst="sphere">
                  <a:fgClr>
                    <a:srgbClr val="00B0F0"/>
                  </a:fgClr>
                  <a:bgClr>
                    <a:schemeClr val="bg1"/>
                  </a:bgClr>
                </a:pattFill>
                <a:ln w="825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7" name="Group 116"/>
                <p:cNvGrpSpPr/>
                <p:nvPr/>
              </p:nvGrpSpPr>
              <p:grpSpPr>
                <a:xfrm>
                  <a:off x="2306240" y="1821160"/>
                  <a:ext cx="1451570" cy="1725816"/>
                  <a:chOff x="2132812" y="1768465"/>
                  <a:chExt cx="1451570" cy="1725816"/>
                </a:xfrm>
                <a:pattFill prst="sphere">
                  <a:fgClr>
                    <a:schemeClr val="accent1"/>
                  </a:fgClr>
                  <a:bgClr>
                    <a:schemeClr val="bg1"/>
                  </a:bgClr>
                </a:pattFill>
              </p:grpSpPr>
              <p:pic>
                <p:nvPicPr>
                  <p:cNvPr id="118" name="Picture 117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32812" y="1768465"/>
                    <a:ext cx="1451570" cy="967713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19" name="Picture 118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53455" y="2638298"/>
                    <a:ext cx="1087586" cy="855983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</p:grpSp>
          <p:grpSp>
            <p:nvGrpSpPr>
              <p:cNvPr id="97" name="Group 96"/>
              <p:cNvGrpSpPr/>
              <p:nvPr/>
            </p:nvGrpSpPr>
            <p:grpSpPr>
              <a:xfrm>
                <a:off x="846510" y="1605625"/>
                <a:ext cx="1773598" cy="1432818"/>
                <a:chOff x="846510" y="1605625"/>
                <a:chExt cx="1773598" cy="1432818"/>
              </a:xfrm>
            </p:grpSpPr>
            <p:sp>
              <p:nvSpPr>
                <p:cNvPr id="110" name="Freeform 109"/>
                <p:cNvSpPr/>
                <p:nvPr/>
              </p:nvSpPr>
              <p:spPr>
                <a:xfrm>
                  <a:off x="893266" y="1724591"/>
                  <a:ext cx="1619091" cy="1290072"/>
                </a:xfrm>
                <a:custGeom>
                  <a:avLst/>
                  <a:gdLst>
                    <a:gd name="connsiteX0" fmla="*/ 895191 w 1619091"/>
                    <a:gd name="connsiteY0" fmla="*/ 4197 h 1290072"/>
                    <a:gd name="connsiteX1" fmla="*/ 952341 w 1619091"/>
                    <a:gd name="connsiteY1" fmla="*/ 4197 h 1290072"/>
                    <a:gd name="connsiteX2" fmla="*/ 980916 w 1619091"/>
                    <a:gd name="connsiteY2" fmla="*/ 13722 h 1290072"/>
                    <a:gd name="connsiteX3" fmla="*/ 995203 w 1619091"/>
                    <a:gd name="connsiteY3" fmla="*/ 28009 h 1290072"/>
                    <a:gd name="connsiteX4" fmla="*/ 1023778 w 1619091"/>
                    <a:gd name="connsiteY4" fmla="*/ 37534 h 1290072"/>
                    <a:gd name="connsiteX5" fmla="*/ 1057116 w 1619091"/>
                    <a:gd name="connsiteY5" fmla="*/ 47059 h 1290072"/>
                    <a:gd name="connsiteX6" fmla="*/ 1085691 w 1619091"/>
                    <a:gd name="connsiteY6" fmla="*/ 56584 h 1290072"/>
                    <a:gd name="connsiteX7" fmla="*/ 1128553 w 1619091"/>
                    <a:gd name="connsiteY7" fmla="*/ 70872 h 1290072"/>
                    <a:gd name="connsiteX8" fmla="*/ 1142841 w 1619091"/>
                    <a:gd name="connsiteY8" fmla="*/ 75634 h 1290072"/>
                    <a:gd name="connsiteX9" fmla="*/ 1219041 w 1619091"/>
                    <a:gd name="connsiteY9" fmla="*/ 89922 h 1290072"/>
                    <a:gd name="connsiteX10" fmla="*/ 1247616 w 1619091"/>
                    <a:gd name="connsiteY10" fmla="*/ 99447 h 1290072"/>
                    <a:gd name="connsiteX11" fmla="*/ 1285716 w 1619091"/>
                    <a:gd name="connsiteY11" fmla="*/ 108972 h 1290072"/>
                    <a:gd name="connsiteX12" fmla="*/ 1304766 w 1619091"/>
                    <a:gd name="connsiteY12" fmla="*/ 113734 h 1290072"/>
                    <a:gd name="connsiteX13" fmla="*/ 1347628 w 1619091"/>
                    <a:gd name="connsiteY13" fmla="*/ 123259 h 1290072"/>
                    <a:gd name="connsiteX14" fmla="*/ 1366678 w 1619091"/>
                    <a:gd name="connsiteY14" fmla="*/ 132784 h 1290072"/>
                    <a:gd name="connsiteX15" fmla="*/ 1380966 w 1619091"/>
                    <a:gd name="connsiteY15" fmla="*/ 137547 h 1290072"/>
                    <a:gd name="connsiteX16" fmla="*/ 1409541 w 1619091"/>
                    <a:gd name="connsiteY16" fmla="*/ 151834 h 1290072"/>
                    <a:gd name="connsiteX17" fmla="*/ 1438116 w 1619091"/>
                    <a:gd name="connsiteY17" fmla="*/ 170884 h 1290072"/>
                    <a:gd name="connsiteX18" fmla="*/ 1447641 w 1619091"/>
                    <a:gd name="connsiteY18" fmla="*/ 199459 h 1290072"/>
                    <a:gd name="connsiteX19" fmla="*/ 1457166 w 1619091"/>
                    <a:gd name="connsiteY19" fmla="*/ 232797 h 1290072"/>
                    <a:gd name="connsiteX20" fmla="*/ 1461928 w 1619091"/>
                    <a:gd name="connsiteY20" fmla="*/ 261372 h 1290072"/>
                    <a:gd name="connsiteX21" fmla="*/ 1466691 w 1619091"/>
                    <a:gd name="connsiteY21" fmla="*/ 299472 h 1290072"/>
                    <a:gd name="connsiteX22" fmla="*/ 1476216 w 1619091"/>
                    <a:gd name="connsiteY22" fmla="*/ 328047 h 1290072"/>
                    <a:gd name="connsiteX23" fmla="*/ 1480978 w 1619091"/>
                    <a:gd name="connsiteY23" fmla="*/ 347097 h 1290072"/>
                    <a:gd name="connsiteX24" fmla="*/ 1485741 w 1619091"/>
                    <a:gd name="connsiteY24" fmla="*/ 375672 h 1290072"/>
                    <a:gd name="connsiteX25" fmla="*/ 1519078 w 1619091"/>
                    <a:gd name="connsiteY25" fmla="*/ 394722 h 1290072"/>
                    <a:gd name="connsiteX26" fmla="*/ 1542891 w 1619091"/>
                    <a:gd name="connsiteY26" fmla="*/ 418534 h 1290072"/>
                    <a:gd name="connsiteX27" fmla="*/ 1552416 w 1619091"/>
                    <a:gd name="connsiteY27" fmla="*/ 432822 h 1290072"/>
                    <a:gd name="connsiteX28" fmla="*/ 1576228 w 1619091"/>
                    <a:gd name="connsiteY28" fmla="*/ 456634 h 1290072"/>
                    <a:gd name="connsiteX29" fmla="*/ 1585753 w 1619091"/>
                    <a:gd name="connsiteY29" fmla="*/ 470922 h 1290072"/>
                    <a:gd name="connsiteX30" fmla="*/ 1595278 w 1619091"/>
                    <a:gd name="connsiteY30" fmla="*/ 509022 h 1290072"/>
                    <a:gd name="connsiteX31" fmla="*/ 1590516 w 1619091"/>
                    <a:gd name="connsiteY31" fmla="*/ 561409 h 1290072"/>
                    <a:gd name="connsiteX32" fmla="*/ 1580991 w 1619091"/>
                    <a:gd name="connsiteY32" fmla="*/ 575697 h 1290072"/>
                    <a:gd name="connsiteX33" fmla="*/ 1576228 w 1619091"/>
                    <a:gd name="connsiteY33" fmla="*/ 589984 h 1290072"/>
                    <a:gd name="connsiteX34" fmla="*/ 1571466 w 1619091"/>
                    <a:gd name="connsiteY34" fmla="*/ 609034 h 1290072"/>
                    <a:gd name="connsiteX35" fmla="*/ 1557178 w 1619091"/>
                    <a:gd name="connsiteY35" fmla="*/ 618559 h 1290072"/>
                    <a:gd name="connsiteX36" fmla="*/ 1561941 w 1619091"/>
                    <a:gd name="connsiteY36" fmla="*/ 685234 h 1290072"/>
                    <a:gd name="connsiteX37" fmla="*/ 1566703 w 1619091"/>
                    <a:gd name="connsiteY37" fmla="*/ 699522 h 1290072"/>
                    <a:gd name="connsiteX38" fmla="*/ 1571466 w 1619091"/>
                    <a:gd name="connsiteY38" fmla="*/ 799534 h 1290072"/>
                    <a:gd name="connsiteX39" fmla="*/ 1585753 w 1619091"/>
                    <a:gd name="connsiteY39" fmla="*/ 828109 h 1290072"/>
                    <a:gd name="connsiteX40" fmla="*/ 1590516 w 1619091"/>
                    <a:gd name="connsiteY40" fmla="*/ 842397 h 1290072"/>
                    <a:gd name="connsiteX41" fmla="*/ 1600041 w 1619091"/>
                    <a:gd name="connsiteY41" fmla="*/ 956697 h 1290072"/>
                    <a:gd name="connsiteX42" fmla="*/ 1614328 w 1619091"/>
                    <a:gd name="connsiteY42" fmla="*/ 985272 h 1290072"/>
                    <a:gd name="connsiteX43" fmla="*/ 1619091 w 1619091"/>
                    <a:gd name="connsiteY43" fmla="*/ 999559 h 1290072"/>
                    <a:gd name="connsiteX44" fmla="*/ 1614328 w 1619091"/>
                    <a:gd name="connsiteY44" fmla="*/ 1056709 h 1290072"/>
                    <a:gd name="connsiteX45" fmla="*/ 1609566 w 1619091"/>
                    <a:gd name="connsiteY45" fmla="*/ 1070997 h 1290072"/>
                    <a:gd name="connsiteX46" fmla="*/ 1595278 w 1619091"/>
                    <a:gd name="connsiteY46" fmla="*/ 1085284 h 1290072"/>
                    <a:gd name="connsiteX47" fmla="*/ 1566703 w 1619091"/>
                    <a:gd name="connsiteY47" fmla="*/ 1104334 h 1290072"/>
                    <a:gd name="connsiteX48" fmla="*/ 1542891 w 1619091"/>
                    <a:gd name="connsiteY48" fmla="*/ 1132909 h 1290072"/>
                    <a:gd name="connsiteX49" fmla="*/ 1533366 w 1619091"/>
                    <a:gd name="connsiteY49" fmla="*/ 1147197 h 1290072"/>
                    <a:gd name="connsiteX50" fmla="*/ 1528603 w 1619091"/>
                    <a:gd name="connsiteY50" fmla="*/ 1166247 h 1290072"/>
                    <a:gd name="connsiteX51" fmla="*/ 1523841 w 1619091"/>
                    <a:gd name="connsiteY51" fmla="*/ 1237684 h 1290072"/>
                    <a:gd name="connsiteX52" fmla="*/ 1495266 w 1619091"/>
                    <a:gd name="connsiteY52" fmla="*/ 1256734 h 1290072"/>
                    <a:gd name="connsiteX53" fmla="*/ 1480978 w 1619091"/>
                    <a:gd name="connsiteY53" fmla="*/ 1266259 h 1290072"/>
                    <a:gd name="connsiteX54" fmla="*/ 1471453 w 1619091"/>
                    <a:gd name="connsiteY54" fmla="*/ 1280547 h 1290072"/>
                    <a:gd name="connsiteX55" fmla="*/ 1442878 w 1619091"/>
                    <a:gd name="connsiteY55" fmla="*/ 1290072 h 1290072"/>
                    <a:gd name="connsiteX56" fmla="*/ 1390491 w 1619091"/>
                    <a:gd name="connsiteY56" fmla="*/ 1271022 h 1290072"/>
                    <a:gd name="connsiteX57" fmla="*/ 1376203 w 1619091"/>
                    <a:gd name="connsiteY57" fmla="*/ 1266259 h 1290072"/>
                    <a:gd name="connsiteX58" fmla="*/ 1338103 w 1619091"/>
                    <a:gd name="connsiteY58" fmla="*/ 1256734 h 1290072"/>
                    <a:gd name="connsiteX59" fmla="*/ 1319053 w 1619091"/>
                    <a:gd name="connsiteY59" fmla="*/ 1251972 h 1290072"/>
                    <a:gd name="connsiteX60" fmla="*/ 1290478 w 1619091"/>
                    <a:gd name="connsiteY60" fmla="*/ 1242447 h 1290072"/>
                    <a:gd name="connsiteX61" fmla="*/ 1271428 w 1619091"/>
                    <a:gd name="connsiteY61" fmla="*/ 1232922 h 1290072"/>
                    <a:gd name="connsiteX62" fmla="*/ 1242853 w 1619091"/>
                    <a:gd name="connsiteY62" fmla="*/ 1223397 h 1290072"/>
                    <a:gd name="connsiteX63" fmla="*/ 1228566 w 1619091"/>
                    <a:gd name="connsiteY63" fmla="*/ 1213872 h 1290072"/>
                    <a:gd name="connsiteX64" fmla="*/ 1214278 w 1619091"/>
                    <a:gd name="connsiteY64" fmla="*/ 1199584 h 1290072"/>
                    <a:gd name="connsiteX65" fmla="*/ 1199991 w 1619091"/>
                    <a:gd name="connsiteY65" fmla="*/ 1194822 h 1290072"/>
                    <a:gd name="connsiteX66" fmla="*/ 1138078 w 1619091"/>
                    <a:gd name="connsiteY66" fmla="*/ 1190059 h 1290072"/>
                    <a:gd name="connsiteX67" fmla="*/ 1076166 w 1619091"/>
                    <a:gd name="connsiteY67" fmla="*/ 1175772 h 1290072"/>
                    <a:gd name="connsiteX68" fmla="*/ 1033303 w 1619091"/>
                    <a:gd name="connsiteY68" fmla="*/ 1123384 h 1290072"/>
                    <a:gd name="connsiteX69" fmla="*/ 1019016 w 1619091"/>
                    <a:gd name="connsiteY69" fmla="*/ 1132909 h 1290072"/>
                    <a:gd name="connsiteX70" fmla="*/ 980916 w 1619091"/>
                    <a:gd name="connsiteY70" fmla="*/ 1123384 h 1290072"/>
                    <a:gd name="connsiteX71" fmla="*/ 933291 w 1619091"/>
                    <a:gd name="connsiteY71" fmla="*/ 1080522 h 1290072"/>
                    <a:gd name="connsiteX72" fmla="*/ 919003 w 1619091"/>
                    <a:gd name="connsiteY72" fmla="*/ 1070997 h 1290072"/>
                    <a:gd name="connsiteX73" fmla="*/ 895191 w 1619091"/>
                    <a:gd name="connsiteY73" fmla="*/ 1028134 h 1290072"/>
                    <a:gd name="connsiteX74" fmla="*/ 890428 w 1619091"/>
                    <a:gd name="connsiteY74" fmla="*/ 999559 h 1290072"/>
                    <a:gd name="connsiteX75" fmla="*/ 861853 w 1619091"/>
                    <a:gd name="connsiteY75" fmla="*/ 990034 h 1290072"/>
                    <a:gd name="connsiteX76" fmla="*/ 718978 w 1619091"/>
                    <a:gd name="connsiteY76" fmla="*/ 990034 h 1290072"/>
                    <a:gd name="connsiteX77" fmla="*/ 704691 w 1619091"/>
                    <a:gd name="connsiteY77" fmla="*/ 980509 h 1290072"/>
                    <a:gd name="connsiteX78" fmla="*/ 680878 w 1619091"/>
                    <a:gd name="connsiteY78" fmla="*/ 951934 h 1290072"/>
                    <a:gd name="connsiteX79" fmla="*/ 666591 w 1619091"/>
                    <a:gd name="connsiteY79" fmla="*/ 947172 h 1290072"/>
                    <a:gd name="connsiteX80" fmla="*/ 652303 w 1619091"/>
                    <a:gd name="connsiteY80" fmla="*/ 937647 h 1290072"/>
                    <a:gd name="connsiteX81" fmla="*/ 638016 w 1619091"/>
                    <a:gd name="connsiteY81" fmla="*/ 932884 h 1290072"/>
                    <a:gd name="connsiteX82" fmla="*/ 628491 w 1619091"/>
                    <a:gd name="connsiteY82" fmla="*/ 918597 h 1290072"/>
                    <a:gd name="connsiteX83" fmla="*/ 623728 w 1619091"/>
                    <a:gd name="connsiteY83" fmla="*/ 851922 h 1290072"/>
                    <a:gd name="connsiteX84" fmla="*/ 609441 w 1619091"/>
                    <a:gd name="connsiteY84" fmla="*/ 842397 h 1290072"/>
                    <a:gd name="connsiteX85" fmla="*/ 538003 w 1619091"/>
                    <a:gd name="connsiteY85" fmla="*/ 837634 h 1290072"/>
                    <a:gd name="connsiteX86" fmla="*/ 518953 w 1619091"/>
                    <a:gd name="connsiteY86" fmla="*/ 828109 h 1290072"/>
                    <a:gd name="connsiteX87" fmla="*/ 490378 w 1619091"/>
                    <a:gd name="connsiteY87" fmla="*/ 818584 h 1290072"/>
                    <a:gd name="connsiteX88" fmla="*/ 471328 w 1619091"/>
                    <a:gd name="connsiteY88" fmla="*/ 823347 h 1290072"/>
                    <a:gd name="connsiteX89" fmla="*/ 457041 w 1619091"/>
                    <a:gd name="connsiteY89" fmla="*/ 832872 h 1290072"/>
                    <a:gd name="connsiteX90" fmla="*/ 437991 w 1619091"/>
                    <a:gd name="connsiteY90" fmla="*/ 804297 h 1290072"/>
                    <a:gd name="connsiteX91" fmla="*/ 423703 w 1619091"/>
                    <a:gd name="connsiteY91" fmla="*/ 790009 h 1290072"/>
                    <a:gd name="connsiteX92" fmla="*/ 390366 w 1619091"/>
                    <a:gd name="connsiteY92" fmla="*/ 780484 h 1290072"/>
                    <a:gd name="connsiteX93" fmla="*/ 361791 w 1619091"/>
                    <a:gd name="connsiteY93" fmla="*/ 770959 h 1290072"/>
                    <a:gd name="connsiteX94" fmla="*/ 347503 w 1619091"/>
                    <a:gd name="connsiteY94" fmla="*/ 766197 h 1290072"/>
                    <a:gd name="connsiteX95" fmla="*/ 314166 w 1619091"/>
                    <a:gd name="connsiteY95" fmla="*/ 761434 h 1290072"/>
                    <a:gd name="connsiteX96" fmla="*/ 295116 w 1619091"/>
                    <a:gd name="connsiteY96" fmla="*/ 756672 h 1290072"/>
                    <a:gd name="connsiteX97" fmla="*/ 242728 w 1619091"/>
                    <a:gd name="connsiteY97" fmla="*/ 747147 h 1290072"/>
                    <a:gd name="connsiteX98" fmla="*/ 204628 w 1619091"/>
                    <a:gd name="connsiteY98" fmla="*/ 704284 h 1290072"/>
                    <a:gd name="connsiteX99" fmla="*/ 190341 w 1619091"/>
                    <a:gd name="connsiteY99" fmla="*/ 689997 h 1290072"/>
                    <a:gd name="connsiteX100" fmla="*/ 185578 w 1619091"/>
                    <a:gd name="connsiteY100" fmla="*/ 670947 h 1290072"/>
                    <a:gd name="connsiteX101" fmla="*/ 171291 w 1619091"/>
                    <a:gd name="connsiteY101" fmla="*/ 666184 h 1290072"/>
                    <a:gd name="connsiteX102" fmla="*/ 157003 w 1619091"/>
                    <a:gd name="connsiteY102" fmla="*/ 656659 h 1290072"/>
                    <a:gd name="connsiteX103" fmla="*/ 137953 w 1619091"/>
                    <a:gd name="connsiteY103" fmla="*/ 642372 h 1290072"/>
                    <a:gd name="connsiteX104" fmla="*/ 114141 w 1619091"/>
                    <a:gd name="connsiteY104" fmla="*/ 637609 h 1290072"/>
                    <a:gd name="connsiteX105" fmla="*/ 99853 w 1619091"/>
                    <a:gd name="connsiteY105" fmla="*/ 632847 h 1290072"/>
                    <a:gd name="connsiteX106" fmla="*/ 71278 w 1619091"/>
                    <a:gd name="connsiteY106" fmla="*/ 604272 h 1290072"/>
                    <a:gd name="connsiteX107" fmla="*/ 56991 w 1619091"/>
                    <a:gd name="connsiteY107" fmla="*/ 599509 h 1290072"/>
                    <a:gd name="connsiteX108" fmla="*/ 28416 w 1619091"/>
                    <a:gd name="connsiteY108" fmla="*/ 580459 h 1290072"/>
                    <a:gd name="connsiteX109" fmla="*/ 14128 w 1619091"/>
                    <a:gd name="connsiteY109" fmla="*/ 570934 h 1290072"/>
                    <a:gd name="connsiteX110" fmla="*/ 9366 w 1619091"/>
                    <a:gd name="connsiteY110" fmla="*/ 480447 h 1290072"/>
                    <a:gd name="connsiteX111" fmla="*/ 14128 w 1619091"/>
                    <a:gd name="connsiteY111" fmla="*/ 466159 h 1290072"/>
                    <a:gd name="connsiteX112" fmla="*/ 28416 w 1619091"/>
                    <a:gd name="connsiteY112" fmla="*/ 456634 h 1290072"/>
                    <a:gd name="connsiteX113" fmla="*/ 42703 w 1619091"/>
                    <a:gd name="connsiteY113" fmla="*/ 442347 h 1290072"/>
                    <a:gd name="connsiteX114" fmla="*/ 47466 w 1619091"/>
                    <a:gd name="connsiteY114" fmla="*/ 423297 h 1290072"/>
                    <a:gd name="connsiteX115" fmla="*/ 76041 w 1619091"/>
                    <a:gd name="connsiteY115" fmla="*/ 413772 h 1290072"/>
                    <a:gd name="connsiteX116" fmla="*/ 95091 w 1619091"/>
                    <a:gd name="connsiteY116" fmla="*/ 404247 h 1290072"/>
                    <a:gd name="connsiteX117" fmla="*/ 104616 w 1619091"/>
                    <a:gd name="connsiteY117" fmla="*/ 361384 h 1290072"/>
                    <a:gd name="connsiteX118" fmla="*/ 114141 w 1619091"/>
                    <a:gd name="connsiteY118" fmla="*/ 332809 h 1290072"/>
                    <a:gd name="connsiteX119" fmla="*/ 118903 w 1619091"/>
                    <a:gd name="connsiteY119" fmla="*/ 289947 h 1290072"/>
                    <a:gd name="connsiteX120" fmla="*/ 209391 w 1619091"/>
                    <a:gd name="connsiteY120" fmla="*/ 299472 h 1290072"/>
                    <a:gd name="connsiteX121" fmla="*/ 223678 w 1619091"/>
                    <a:gd name="connsiteY121" fmla="*/ 313759 h 1290072"/>
                    <a:gd name="connsiteX122" fmla="*/ 233203 w 1619091"/>
                    <a:gd name="connsiteY122" fmla="*/ 328047 h 1290072"/>
                    <a:gd name="connsiteX123" fmla="*/ 247491 w 1619091"/>
                    <a:gd name="connsiteY123" fmla="*/ 337572 h 1290072"/>
                    <a:gd name="connsiteX124" fmla="*/ 290353 w 1619091"/>
                    <a:gd name="connsiteY124" fmla="*/ 332809 h 1290072"/>
                    <a:gd name="connsiteX125" fmla="*/ 299878 w 1619091"/>
                    <a:gd name="connsiteY125" fmla="*/ 318522 h 1290072"/>
                    <a:gd name="connsiteX126" fmla="*/ 304641 w 1619091"/>
                    <a:gd name="connsiteY126" fmla="*/ 304234 h 1290072"/>
                    <a:gd name="connsiteX127" fmla="*/ 290353 w 1619091"/>
                    <a:gd name="connsiteY127" fmla="*/ 313759 h 1290072"/>
                    <a:gd name="connsiteX128" fmla="*/ 295116 w 1619091"/>
                    <a:gd name="connsiteY128" fmla="*/ 285184 h 1290072"/>
                    <a:gd name="connsiteX129" fmla="*/ 309403 w 1619091"/>
                    <a:gd name="connsiteY129" fmla="*/ 275659 h 1290072"/>
                    <a:gd name="connsiteX130" fmla="*/ 357028 w 1619091"/>
                    <a:gd name="connsiteY130" fmla="*/ 270897 h 1290072"/>
                    <a:gd name="connsiteX131" fmla="*/ 352266 w 1619091"/>
                    <a:gd name="connsiteY131" fmla="*/ 266134 h 1290072"/>
                    <a:gd name="connsiteX132" fmla="*/ 347503 w 1619091"/>
                    <a:gd name="connsiteY132" fmla="*/ 251847 h 1290072"/>
                    <a:gd name="connsiteX133" fmla="*/ 352266 w 1619091"/>
                    <a:gd name="connsiteY133" fmla="*/ 232797 h 1290072"/>
                    <a:gd name="connsiteX134" fmla="*/ 366553 w 1619091"/>
                    <a:gd name="connsiteY134" fmla="*/ 223272 h 1290072"/>
                    <a:gd name="connsiteX135" fmla="*/ 380841 w 1619091"/>
                    <a:gd name="connsiteY135" fmla="*/ 208984 h 1290072"/>
                    <a:gd name="connsiteX136" fmla="*/ 385603 w 1619091"/>
                    <a:gd name="connsiteY136" fmla="*/ 56584 h 1290072"/>
                    <a:gd name="connsiteX137" fmla="*/ 423703 w 1619091"/>
                    <a:gd name="connsiteY137" fmla="*/ 70872 h 1290072"/>
                    <a:gd name="connsiteX138" fmla="*/ 442753 w 1619091"/>
                    <a:gd name="connsiteY138" fmla="*/ 75634 h 1290072"/>
                    <a:gd name="connsiteX139" fmla="*/ 490378 w 1619091"/>
                    <a:gd name="connsiteY139" fmla="*/ 89922 h 1290072"/>
                    <a:gd name="connsiteX140" fmla="*/ 518953 w 1619091"/>
                    <a:gd name="connsiteY140" fmla="*/ 99447 h 1290072"/>
                    <a:gd name="connsiteX141" fmla="*/ 547528 w 1619091"/>
                    <a:gd name="connsiteY141" fmla="*/ 85159 h 1290072"/>
                    <a:gd name="connsiteX142" fmla="*/ 576103 w 1619091"/>
                    <a:gd name="connsiteY142" fmla="*/ 75634 h 1290072"/>
                    <a:gd name="connsiteX143" fmla="*/ 609441 w 1619091"/>
                    <a:gd name="connsiteY143" fmla="*/ 66109 h 1290072"/>
                    <a:gd name="connsiteX144" fmla="*/ 642778 w 1619091"/>
                    <a:gd name="connsiteY144" fmla="*/ 70872 h 1290072"/>
                    <a:gd name="connsiteX145" fmla="*/ 671353 w 1619091"/>
                    <a:gd name="connsiteY145" fmla="*/ 80397 h 1290072"/>
                    <a:gd name="connsiteX146" fmla="*/ 680878 w 1619091"/>
                    <a:gd name="connsiteY146" fmla="*/ 94684 h 1290072"/>
                    <a:gd name="connsiteX147" fmla="*/ 695166 w 1619091"/>
                    <a:gd name="connsiteY147" fmla="*/ 99447 h 1290072"/>
                    <a:gd name="connsiteX148" fmla="*/ 747553 w 1619091"/>
                    <a:gd name="connsiteY148" fmla="*/ 89922 h 1290072"/>
                    <a:gd name="connsiteX149" fmla="*/ 776128 w 1619091"/>
                    <a:gd name="connsiteY149" fmla="*/ 80397 h 1290072"/>
                    <a:gd name="connsiteX150" fmla="*/ 838041 w 1619091"/>
                    <a:gd name="connsiteY150" fmla="*/ 75634 h 1290072"/>
                    <a:gd name="connsiteX151" fmla="*/ 852328 w 1619091"/>
                    <a:gd name="connsiteY151" fmla="*/ 61347 h 1290072"/>
                    <a:gd name="connsiteX152" fmla="*/ 861853 w 1619091"/>
                    <a:gd name="connsiteY152" fmla="*/ 23247 h 1290072"/>
                    <a:gd name="connsiteX153" fmla="*/ 895191 w 1619091"/>
                    <a:gd name="connsiteY153" fmla="*/ 4197 h 129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</a:cxnLst>
                  <a:rect l="l" t="t" r="r" b="b"/>
                  <a:pathLst>
                    <a:path w="1619091" h="1290072">
                      <a:moveTo>
                        <a:pt x="895191" y="4197"/>
                      </a:moveTo>
                      <a:cubicBezTo>
                        <a:pt x="910272" y="1022"/>
                        <a:pt x="919428" y="-3399"/>
                        <a:pt x="952341" y="4197"/>
                      </a:cubicBezTo>
                      <a:cubicBezTo>
                        <a:pt x="962124" y="6455"/>
                        <a:pt x="980916" y="13722"/>
                        <a:pt x="980916" y="13722"/>
                      </a:cubicBezTo>
                      <a:cubicBezTo>
                        <a:pt x="985678" y="18484"/>
                        <a:pt x="989316" y="24738"/>
                        <a:pt x="995203" y="28009"/>
                      </a:cubicBezTo>
                      <a:cubicBezTo>
                        <a:pt x="1003980" y="32885"/>
                        <a:pt x="1014253" y="34359"/>
                        <a:pt x="1023778" y="37534"/>
                      </a:cubicBezTo>
                      <a:cubicBezTo>
                        <a:pt x="1071799" y="53541"/>
                        <a:pt x="997311" y="29118"/>
                        <a:pt x="1057116" y="47059"/>
                      </a:cubicBezTo>
                      <a:cubicBezTo>
                        <a:pt x="1066733" y="49944"/>
                        <a:pt x="1076166" y="53409"/>
                        <a:pt x="1085691" y="56584"/>
                      </a:cubicBezTo>
                      <a:lnTo>
                        <a:pt x="1128553" y="70872"/>
                      </a:lnTo>
                      <a:lnTo>
                        <a:pt x="1142841" y="75634"/>
                      </a:lnTo>
                      <a:cubicBezTo>
                        <a:pt x="1177326" y="98625"/>
                        <a:pt x="1140660" y="77546"/>
                        <a:pt x="1219041" y="89922"/>
                      </a:cubicBezTo>
                      <a:cubicBezTo>
                        <a:pt x="1228958" y="91488"/>
                        <a:pt x="1237771" y="97478"/>
                        <a:pt x="1247616" y="99447"/>
                      </a:cubicBezTo>
                      <a:cubicBezTo>
                        <a:pt x="1296036" y="109130"/>
                        <a:pt x="1251540" y="99207"/>
                        <a:pt x="1285716" y="108972"/>
                      </a:cubicBezTo>
                      <a:cubicBezTo>
                        <a:pt x="1292010" y="110770"/>
                        <a:pt x="1298348" y="112450"/>
                        <a:pt x="1304766" y="113734"/>
                      </a:cubicBezTo>
                      <a:cubicBezTo>
                        <a:pt x="1324382" y="117657"/>
                        <a:pt x="1331411" y="116309"/>
                        <a:pt x="1347628" y="123259"/>
                      </a:cubicBezTo>
                      <a:cubicBezTo>
                        <a:pt x="1354154" y="126056"/>
                        <a:pt x="1360153" y="129987"/>
                        <a:pt x="1366678" y="132784"/>
                      </a:cubicBezTo>
                      <a:cubicBezTo>
                        <a:pt x="1371292" y="134762"/>
                        <a:pt x="1376476" y="135302"/>
                        <a:pt x="1380966" y="137547"/>
                      </a:cubicBezTo>
                      <a:cubicBezTo>
                        <a:pt x="1417888" y="156008"/>
                        <a:pt x="1373634" y="139867"/>
                        <a:pt x="1409541" y="151834"/>
                      </a:cubicBezTo>
                      <a:cubicBezTo>
                        <a:pt x="1419066" y="158184"/>
                        <a:pt x="1434496" y="160024"/>
                        <a:pt x="1438116" y="170884"/>
                      </a:cubicBezTo>
                      <a:lnTo>
                        <a:pt x="1447641" y="199459"/>
                      </a:lnTo>
                      <a:cubicBezTo>
                        <a:pt x="1452177" y="213068"/>
                        <a:pt x="1454178" y="217859"/>
                        <a:pt x="1457166" y="232797"/>
                      </a:cubicBezTo>
                      <a:cubicBezTo>
                        <a:pt x="1459060" y="242266"/>
                        <a:pt x="1460562" y="251813"/>
                        <a:pt x="1461928" y="261372"/>
                      </a:cubicBezTo>
                      <a:cubicBezTo>
                        <a:pt x="1463738" y="274042"/>
                        <a:pt x="1464009" y="286957"/>
                        <a:pt x="1466691" y="299472"/>
                      </a:cubicBezTo>
                      <a:cubicBezTo>
                        <a:pt x="1468795" y="309289"/>
                        <a:pt x="1473781" y="318306"/>
                        <a:pt x="1476216" y="328047"/>
                      </a:cubicBezTo>
                      <a:cubicBezTo>
                        <a:pt x="1477803" y="334397"/>
                        <a:pt x="1479694" y="340679"/>
                        <a:pt x="1480978" y="347097"/>
                      </a:cubicBezTo>
                      <a:cubicBezTo>
                        <a:pt x="1482872" y="356566"/>
                        <a:pt x="1481051" y="367231"/>
                        <a:pt x="1485741" y="375672"/>
                      </a:cubicBezTo>
                      <a:cubicBezTo>
                        <a:pt x="1492293" y="387466"/>
                        <a:pt x="1507705" y="390931"/>
                        <a:pt x="1519078" y="394722"/>
                      </a:cubicBezTo>
                      <a:cubicBezTo>
                        <a:pt x="1544480" y="432824"/>
                        <a:pt x="1511138" y="386781"/>
                        <a:pt x="1542891" y="418534"/>
                      </a:cubicBezTo>
                      <a:cubicBezTo>
                        <a:pt x="1546938" y="422581"/>
                        <a:pt x="1549241" y="428059"/>
                        <a:pt x="1552416" y="432822"/>
                      </a:cubicBezTo>
                      <a:cubicBezTo>
                        <a:pt x="1561940" y="470923"/>
                        <a:pt x="1547653" y="437584"/>
                        <a:pt x="1576228" y="456634"/>
                      </a:cubicBezTo>
                      <a:cubicBezTo>
                        <a:pt x="1580991" y="459809"/>
                        <a:pt x="1583193" y="465802"/>
                        <a:pt x="1585753" y="470922"/>
                      </a:cubicBezTo>
                      <a:cubicBezTo>
                        <a:pt x="1590637" y="480689"/>
                        <a:pt x="1593466" y="499959"/>
                        <a:pt x="1595278" y="509022"/>
                      </a:cubicBezTo>
                      <a:cubicBezTo>
                        <a:pt x="1593691" y="526484"/>
                        <a:pt x="1594190" y="544264"/>
                        <a:pt x="1590516" y="561409"/>
                      </a:cubicBezTo>
                      <a:cubicBezTo>
                        <a:pt x="1589317" y="567006"/>
                        <a:pt x="1583551" y="570577"/>
                        <a:pt x="1580991" y="575697"/>
                      </a:cubicBezTo>
                      <a:cubicBezTo>
                        <a:pt x="1578746" y="580187"/>
                        <a:pt x="1577607" y="585157"/>
                        <a:pt x="1576228" y="589984"/>
                      </a:cubicBezTo>
                      <a:cubicBezTo>
                        <a:pt x="1574430" y="596278"/>
                        <a:pt x="1575097" y="603588"/>
                        <a:pt x="1571466" y="609034"/>
                      </a:cubicBezTo>
                      <a:cubicBezTo>
                        <a:pt x="1568291" y="613797"/>
                        <a:pt x="1561941" y="615384"/>
                        <a:pt x="1557178" y="618559"/>
                      </a:cubicBezTo>
                      <a:cubicBezTo>
                        <a:pt x="1558766" y="640784"/>
                        <a:pt x="1559338" y="663105"/>
                        <a:pt x="1561941" y="685234"/>
                      </a:cubicBezTo>
                      <a:cubicBezTo>
                        <a:pt x="1562528" y="690220"/>
                        <a:pt x="1566286" y="694519"/>
                        <a:pt x="1566703" y="699522"/>
                      </a:cubicBezTo>
                      <a:cubicBezTo>
                        <a:pt x="1569475" y="732782"/>
                        <a:pt x="1568694" y="766274"/>
                        <a:pt x="1571466" y="799534"/>
                      </a:cubicBezTo>
                      <a:cubicBezTo>
                        <a:pt x="1572663" y="813902"/>
                        <a:pt x="1579571" y="815745"/>
                        <a:pt x="1585753" y="828109"/>
                      </a:cubicBezTo>
                      <a:cubicBezTo>
                        <a:pt x="1587998" y="832599"/>
                        <a:pt x="1588928" y="837634"/>
                        <a:pt x="1590516" y="842397"/>
                      </a:cubicBezTo>
                      <a:cubicBezTo>
                        <a:pt x="1602962" y="917080"/>
                        <a:pt x="1585912" y="808343"/>
                        <a:pt x="1600041" y="956697"/>
                      </a:cubicBezTo>
                      <a:cubicBezTo>
                        <a:pt x="1601449" y="971484"/>
                        <a:pt x="1607906" y="972429"/>
                        <a:pt x="1614328" y="985272"/>
                      </a:cubicBezTo>
                      <a:cubicBezTo>
                        <a:pt x="1616573" y="989762"/>
                        <a:pt x="1617503" y="994797"/>
                        <a:pt x="1619091" y="999559"/>
                      </a:cubicBezTo>
                      <a:cubicBezTo>
                        <a:pt x="1617503" y="1018609"/>
                        <a:pt x="1616854" y="1037761"/>
                        <a:pt x="1614328" y="1056709"/>
                      </a:cubicBezTo>
                      <a:cubicBezTo>
                        <a:pt x="1613665" y="1061685"/>
                        <a:pt x="1612351" y="1066820"/>
                        <a:pt x="1609566" y="1070997"/>
                      </a:cubicBezTo>
                      <a:cubicBezTo>
                        <a:pt x="1605830" y="1076601"/>
                        <a:pt x="1600594" y="1081149"/>
                        <a:pt x="1595278" y="1085284"/>
                      </a:cubicBezTo>
                      <a:cubicBezTo>
                        <a:pt x="1586242" y="1092312"/>
                        <a:pt x="1566703" y="1104334"/>
                        <a:pt x="1566703" y="1104334"/>
                      </a:cubicBezTo>
                      <a:cubicBezTo>
                        <a:pt x="1543054" y="1139809"/>
                        <a:pt x="1573449" y="1096239"/>
                        <a:pt x="1542891" y="1132909"/>
                      </a:cubicBezTo>
                      <a:cubicBezTo>
                        <a:pt x="1539227" y="1137306"/>
                        <a:pt x="1536541" y="1142434"/>
                        <a:pt x="1533366" y="1147197"/>
                      </a:cubicBezTo>
                      <a:cubicBezTo>
                        <a:pt x="1531778" y="1153547"/>
                        <a:pt x="1529288" y="1159737"/>
                        <a:pt x="1528603" y="1166247"/>
                      </a:cubicBezTo>
                      <a:cubicBezTo>
                        <a:pt x="1526105" y="1189981"/>
                        <a:pt x="1532091" y="1215290"/>
                        <a:pt x="1523841" y="1237684"/>
                      </a:cubicBezTo>
                      <a:cubicBezTo>
                        <a:pt x="1519884" y="1248426"/>
                        <a:pt x="1504791" y="1250384"/>
                        <a:pt x="1495266" y="1256734"/>
                      </a:cubicBezTo>
                      <a:lnTo>
                        <a:pt x="1480978" y="1266259"/>
                      </a:lnTo>
                      <a:cubicBezTo>
                        <a:pt x="1477803" y="1271022"/>
                        <a:pt x="1476307" y="1277513"/>
                        <a:pt x="1471453" y="1280547"/>
                      </a:cubicBezTo>
                      <a:cubicBezTo>
                        <a:pt x="1462939" y="1285868"/>
                        <a:pt x="1442878" y="1290072"/>
                        <a:pt x="1442878" y="1290072"/>
                      </a:cubicBezTo>
                      <a:cubicBezTo>
                        <a:pt x="1385167" y="1281827"/>
                        <a:pt x="1430200" y="1293713"/>
                        <a:pt x="1390491" y="1271022"/>
                      </a:cubicBezTo>
                      <a:cubicBezTo>
                        <a:pt x="1386132" y="1268531"/>
                        <a:pt x="1381046" y="1267580"/>
                        <a:pt x="1376203" y="1266259"/>
                      </a:cubicBezTo>
                      <a:cubicBezTo>
                        <a:pt x="1363573" y="1262814"/>
                        <a:pt x="1350803" y="1259909"/>
                        <a:pt x="1338103" y="1256734"/>
                      </a:cubicBezTo>
                      <a:cubicBezTo>
                        <a:pt x="1331753" y="1255147"/>
                        <a:pt x="1325263" y="1254042"/>
                        <a:pt x="1319053" y="1251972"/>
                      </a:cubicBezTo>
                      <a:cubicBezTo>
                        <a:pt x="1309528" y="1248797"/>
                        <a:pt x="1299458" y="1246937"/>
                        <a:pt x="1290478" y="1242447"/>
                      </a:cubicBezTo>
                      <a:cubicBezTo>
                        <a:pt x="1284128" y="1239272"/>
                        <a:pt x="1278020" y="1235559"/>
                        <a:pt x="1271428" y="1232922"/>
                      </a:cubicBezTo>
                      <a:cubicBezTo>
                        <a:pt x="1262106" y="1229193"/>
                        <a:pt x="1242853" y="1223397"/>
                        <a:pt x="1242853" y="1223397"/>
                      </a:cubicBezTo>
                      <a:cubicBezTo>
                        <a:pt x="1238091" y="1220222"/>
                        <a:pt x="1232963" y="1217536"/>
                        <a:pt x="1228566" y="1213872"/>
                      </a:cubicBezTo>
                      <a:cubicBezTo>
                        <a:pt x="1223392" y="1209560"/>
                        <a:pt x="1219882" y="1203320"/>
                        <a:pt x="1214278" y="1199584"/>
                      </a:cubicBezTo>
                      <a:cubicBezTo>
                        <a:pt x="1210101" y="1196799"/>
                        <a:pt x="1204972" y="1195445"/>
                        <a:pt x="1199991" y="1194822"/>
                      </a:cubicBezTo>
                      <a:cubicBezTo>
                        <a:pt x="1179452" y="1192255"/>
                        <a:pt x="1158716" y="1191647"/>
                        <a:pt x="1138078" y="1190059"/>
                      </a:cubicBezTo>
                      <a:cubicBezTo>
                        <a:pt x="1085531" y="1179550"/>
                        <a:pt x="1105812" y="1185653"/>
                        <a:pt x="1076166" y="1175772"/>
                      </a:cubicBezTo>
                      <a:cubicBezTo>
                        <a:pt x="1071181" y="1110976"/>
                        <a:pt x="1090989" y="1102407"/>
                        <a:pt x="1033303" y="1123384"/>
                      </a:cubicBezTo>
                      <a:cubicBezTo>
                        <a:pt x="1027924" y="1125340"/>
                        <a:pt x="1023778" y="1129734"/>
                        <a:pt x="1019016" y="1132909"/>
                      </a:cubicBezTo>
                      <a:cubicBezTo>
                        <a:pt x="1006316" y="1129734"/>
                        <a:pt x="993219" y="1127858"/>
                        <a:pt x="980916" y="1123384"/>
                      </a:cubicBezTo>
                      <a:cubicBezTo>
                        <a:pt x="965936" y="1117937"/>
                        <a:pt x="936676" y="1082778"/>
                        <a:pt x="933291" y="1080522"/>
                      </a:cubicBezTo>
                      <a:lnTo>
                        <a:pt x="919003" y="1070997"/>
                      </a:lnTo>
                      <a:cubicBezTo>
                        <a:pt x="906722" y="1052576"/>
                        <a:pt x="899383" y="1046998"/>
                        <a:pt x="895191" y="1028134"/>
                      </a:cubicBezTo>
                      <a:cubicBezTo>
                        <a:pt x="893096" y="1018708"/>
                        <a:pt x="896787" y="1006826"/>
                        <a:pt x="890428" y="999559"/>
                      </a:cubicBezTo>
                      <a:cubicBezTo>
                        <a:pt x="883816" y="992003"/>
                        <a:pt x="861853" y="990034"/>
                        <a:pt x="861853" y="990034"/>
                      </a:cubicBezTo>
                      <a:cubicBezTo>
                        <a:pt x="854066" y="990358"/>
                        <a:pt x="755752" y="1002292"/>
                        <a:pt x="718978" y="990034"/>
                      </a:cubicBezTo>
                      <a:cubicBezTo>
                        <a:pt x="713548" y="988224"/>
                        <a:pt x="709453" y="983684"/>
                        <a:pt x="704691" y="980509"/>
                      </a:cubicBezTo>
                      <a:cubicBezTo>
                        <a:pt x="697663" y="969967"/>
                        <a:pt x="691879" y="959268"/>
                        <a:pt x="680878" y="951934"/>
                      </a:cubicBezTo>
                      <a:cubicBezTo>
                        <a:pt x="676701" y="949149"/>
                        <a:pt x="671353" y="948759"/>
                        <a:pt x="666591" y="947172"/>
                      </a:cubicBezTo>
                      <a:cubicBezTo>
                        <a:pt x="661828" y="943997"/>
                        <a:pt x="657423" y="940207"/>
                        <a:pt x="652303" y="937647"/>
                      </a:cubicBezTo>
                      <a:cubicBezTo>
                        <a:pt x="647813" y="935402"/>
                        <a:pt x="641936" y="936020"/>
                        <a:pt x="638016" y="932884"/>
                      </a:cubicBezTo>
                      <a:cubicBezTo>
                        <a:pt x="633547" y="929308"/>
                        <a:pt x="631666" y="923359"/>
                        <a:pt x="628491" y="918597"/>
                      </a:cubicBezTo>
                      <a:cubicBezTo>
                        <a:pt x="626903" y="896372"/>
                        <a:pt x="629132" y="873538"/>
                        <a:pt x="623728" y="851922"/>
                      </a:cubicBezTo>
                      <a:cubicBezTo>
                        <a:pt x="622340" y="846369"/>
                        <a:pt x="615087" y="843338"/>
                        <a:pt x="609441" y="842397"/>
                      </a:cubicBezTo>
                      <a:cubicBezTo>
                        <a:pt x="585900" y="838473"/>
                        <a:pt x="561816" y="839222"/>
                        <a:pt x="538003" y="837634"/>
                      </a:cubicBezTo>
                      <a:cubicBezTo>
                        <a:pt x="531653" y="834459"/>
                        <a:pt x="525545" y="830746"/>
                        <a:pt x="518953" y="828109"/>
                      </a:cubicBezTo>
                      <a:cubicBezTo>
                        <a:pt x="509631" y="824380"/>
                        <a:pt x="490378" y="818584"/>
                        <a:pt x="490378" y="818584"/>
                      </a:cubicBezTo>
                      <a:cubicBezTo>
                        <a:pt x="484028" y="820172"/>
                        <a:pt x="477344" y="820769"/>
                        <a:pt x="471328" y="823347"/>
                      </a:cubicBezTo>
                      <a:cubicBezTo>
                        <a:pt x="466067" y="825602"/>
                        <a:pt x="462011" y="835712"/>
                        <a:pt x="457041" y="832872"/>
                      </a:cubicBezTo>
                      <a:cubicBezTo>
                        <a:pt x="447102" y="827192"/>
                        <a:pt x="446086" y="812392"/>
                        <a:pt x="437991" y="804297"/>
                      </a:cubicBezTo>
                      <a:cubicBezTo>
                        <a:pt x="433228" y="799534"/>
                        <a:pt x="429307" y="793745"/>
                        <a:pt x="423703" y="790009"/>
                      </a:cubicBezTo>
                      <a:cubicBezTo>
                        <a:pt x="419341" y="787101"/>
                        <a:pt x="393248" y="781349"/>
                        <a:pt x="390366" y="780484"/>
                      </a:cubicBezTo>
                      <a:cubicBezTo>
                        <a:pt x="380749" y="777599"/>
                        <a:pt x="371316" y="774134"/>
                        <a:pt x="361791" y="770959"/>
                      </a:cubicBezTo>
                      <a:cubicBezTo>
                        <a:pt x="357028" y="769372"/>
                        <a:pt x="352473" y="766907"/>
                        <a:pt x="347503" y="766197"/>
                      </a:cubicBezTo>
                      <a:cubicBezTo>
                        <a:pt x="336391" y="764609"/>
                        <a:pt x="325210" y="763442"/>
                        <a:pt x="314166" y="761434"/>
                      </a:cubicBezTo>
                      <a:cubicBezTo>
                        <a:pt x="307726" y="760263"/>
                        <a:pt x="301534" y="757956"/>
                        <a:pt x="295116" y="756672"/>
                      </a:cubicBezTo>
                      <a:cubicBezTo>
                        <a:pt x="277712" y="753191"/>
                        <a:pt x="260191" y="750322"/>
                        <a:pt x="242728" y="747147"/>
                      </a:cubicBezTo>
                      <a:cubicBezTo>
                        <a:pt x="225731" y="721651"/>
                        <a:pt x="237250" y="736906"/>
                        <a:pt x="204628" y="704284"/>
                      </a:cubicBezTo>
                      <a:lnTo>
                        <a:pt x="190341" y="689997"/>
                      </a:lnTo>
                      <a:cubicBezTo>
                        <a:pt x="188753" y="683647"/>
                        <a:pt x="189667" y="676058"/>
                        <a:pt x="185578" y="670947"/>
                      </a:cubicBezTo>
                      <a:cubicBezTo>
                        <a:pt x="182442" y="667027"/>
                        <a:pt x="175781" y="668429"/>
                        <a:pt x="171291" y="666184"/>
                      </a:cubicBezTo>
                      <a:cubicBezTo>
                        <a:pt x="166171" y="663624"/>
                        <a:pt x="161661" y="659986"/>
                        <a:pt x="157003" y="656659"/>
                      </a:cubicBezTo>
                      <a:cubicBezTo>
                        <a:pt x="150544" y="652046"/>
                        <a:pt x="145206" y="645596"/>
                        <a:pt x="137953" y="642372"/>
                      </a:cubicBezTo>
                      <a:cubicBezTo>
                        <a:pt x="130556" y="639084"/>
                        <a:pt x="121994" y="639572"/>
                        <a:pt x="114141" y="637609"/>
                      </a:cubicBezTo>
                      <a:cubicBezTo>
                        <a:pt x="109271" y="636391"/>
                        <a:pt x="104616" y="634434"/>
                        <a:pt x="99853" y="632847"/>
                      </a:cubicBezTo>
                      <a:cubicBezTo>
                        <a:pt x="90328" y="623322"/>
                        <a:pt x="84057" y="608532"/>
                        <a:pt x="71278" y="604272"/>
                      </a:cubicBezTo>
                      <a:cubicBezTo>
                        <a:pt x="66516" y="602684"/>
                        <a:pt x="61379" y="601947"/>
                        <a:pt x="56991" y="599509"/>
                      </a:cubicBezTo>
                      <a:cubicBezTo>
                        <a:pt x="46984" y="593949"/>
                        <a:pt x="37941" y="586809"/>
                        <a:pt x="28416" y="580459"/>
                      </a:cubicBezTo>
                      <a:lnTo>
                        <a:pt x="14128" y="570934"/>
                      </a:lnTo>
                      <a:cubicBezTo>
                        <a:pt x="-8834" y="536492"/>
                        <a:pt x="1221" y="557823"/>
                        <a:pt x="9366" y="480447"/>
                      </a:cubicBezTo>
                      <a:cubicBezTo>
                        <a:pt x="9892" y="475454"/>
                        <a:pt x="10992" y="470079"/>
                        <a:pt x="14128" y="466159"/>
                      </a:cubicBezTo>
                      <a:cubicBezTo>
                        <a:pt x="17704" y="461689"/>
                        <a:pt x="24019" y="460298"/>
                        <a:pt x="28416" y="456634"/>
                      </a:cubicBezTo>
                      <a:cubicBezTo>
                        <a:pt x="33590" y="452322"/>
                        <a:pt x="37941" y="447109"/>
                        <a:pt x="42703" y="442347"/>
                      </a:cubicBezTo>
                      <a:cubicBezTo>
                        <a:pt x="44291" y="435997"/>
                        <a:pt x="42496" y="427557"/>
                        <a:pt x="47466" y="423297"/>
                      </a:cubicBezTo>
                      <a:cubicBezTo>
                        <a:pt x="55089" y="416763"/>
                        <a:pt x="67061" y="418262"/>
                        <a:pt x="76041" y="413772"/>
                      </a:cubicBezTo>
                      <a:lnTo>
                        <a:pt x="95091" y="404247"/>
                      </a:lnTo>
                      <a:cubicBezTo>
                        <a:pt x="108719" y="363358"/>
                        <a:pt x="87847" y="428457"/>
                        <a:pt x="104616" y="361384"/>
                      </a:cubicBezTo>
                      <a:cubicBezTo>
                        <a:pt x="107051" y="351644"/>
                        <a:pt x="114141" y="332809"/>
                        <a:pt x="114141" y="332809"/>
                      </a:cubicBezTo>
                      <a:cubicBezTo>
                        <a:pt x="115728" y="318522"/>
                        <a:pt x="105896" y="296068"/>
                        <a:pt x="118903" y="289947"/>
                      </a:cubicBezTo>
                      <a:cubicBezTo>
                        <a:pt x="146264" y="277071"/>
                        <a:pt x="181582" y="290202"/>
                        <a:pt x="209391" y="299472"/>
                      </a:cubicBezTo>
                      <a:cubicBezTo>
                        <a:pt x="214153" y="304234"/>
                        <a:pt x="219366" y="308585"/>
                        <a:pt x="223678" y="313759"/>
                      </a:cubicBezTo>
                      <a:cubicBezTo>
                        <a:pt x="227342" y="318156"/>
                        <a:pt x="229156" y="324000"/>
                        <a:pt x="233203" y="328047"/>
                      </a:cubicBezTo>
                      <a:cubicBezTo>
                        <a:pt x="237250" y="332094"/>
                        <a:pt x="242728" y="334397"/>
                        <a:pt x="247491" y="337572"/>
                      </a:cubicBezTo>
                      <a:cubicBezTo>
                        <a:pt x="261778" y="335984"/>
                        <a:pt x="276843" y="337722"/>
                        <a:pt x="290353" y="332809"/>
                      </a:cubicBezTo>
                      <a:cubicBezTo>
                        <a:pt x="295732" y="330853"/>
                        <a:pt x="297318" y="323641"/>
                        <a:pt x="299878" y="318522"/>
                      </a:cubicBezTo>
                      <a:cubicBezTo>
                        <a:pt x="302123" y="314032"/>
                        <a:pt x="309131" y="306479"/>
                        <a:pt x="304641" y="304234"/>
                      </a:cubicBezTo>
                      <a:cubicBezTo>
                        <a:pt x="299521" y="301674"/>
                        <a:pt x="295116" y="310584"/>
                        <a:pt x="290353" y="313759"/>
                      </a:cubicBezTo>
                      <a:cubicBezTo>
                        <a:pt x="291941" y="304234"/>
                        <a:pt x="290798" y="293821"/>
                        <a:pt x="295116" y="285184"/>
                      </a:cubicBezTo>
                      <a:cubicBezTo>
                        <a:pt x="297676" y="280065"/>
                        <a:pt x="303826" y="276946"/>
                        <a:pt x="309403" y="275659"/>
                      </a:cubicBezTo>
                      <a:cubicBezTo>
                        <a:pt x="324949" y="272072"/>
                        <a:pt x="341153" y="272484"/>
                        <a:pt x="357028" y="270897"/>
                      </a:cubicBezTo>
                      <a:cubicBezTo>
                        <a:pt x="390213" y="237712"/>
                        <a:pt x="362714" y="268223"/>
                        <a:pt x="352266" y="266134"/>
                      </a:cubicBezTo>
                      <a:cubicBezTo>
                        <a:pt x="347343" y="265150"/>
                        <a:pt x="349091" y="256609"/>
                        <a:pt x="347503" y="251847"/>
                      </a:cubicBezTo>
                      <a:cubicBezTo>
                        <a:pt x="349091" y="245497"/>
                        <a:pt x="348635" y="238243"/>
                        <a:pt x="352266" y="232797"/>
                      </a:cubicBezTo>
                      <a:cubicBezTo>
                        <a:pt x="355441" y="228035"/>
                        <a:pt x="362156" y="226936"/>
                        <a:pt x="366553" y="223272"/>
                      </a:cubicBezTo>
                      <a:cubicBezTo>
                        <a:pt x="371727" y="218960"/>
                        <a:pt x="376078" y="213747"/>
                        <a:pt x="380841" y="208984"/>
                      </a:cubicBezTo>
                      <a:cubicBezTo>
                        <a:pt x="382428" y="158184"/>
                        <a:pt x="375945" y="106483"/>
                        <a:pt x="385603" y="56584"/>
                      </a:cubicBezTo>
                      <a:cubicBezTo>
                        <a:pt x="388070" y="43836"/>
                        <a:pt x="421742" y="70032"/>
                        <a:pt x="423703" y="70872"/>
                      </a:cubicBezTo>
                      <a:cubicBezTo>
                        <a:pt x="429719" y="73450"/>
                        <a:pt x="436543" y="73564"/>
                        <a:pt x="442753" y="75634"/>
                      </a:cubicBezTo>
                      <a:cubicBezTo>
                        <a:pt x="549377" y="111174"/>
                        <a:pt x="386891" y="61697"/>
                        <a:pt x="490378" y="89922"/>
                      </a:cubicBezTo>
                      <a:cubicBezTo>
                        <a:pt x="500064" y="92564"/>
                        <a:pt x="518953" y="99447"/>
                        <a:pt x="518953" y="99447"/>
                      </a:cubicBezTo>
                      <a:cubicBezTo>
                        <a:pt x="571069" y="82074"/>
                        <a:pt x="492127" y="109782"/>
                        <a:pt x="547528" y="85159"/>
                      </a:cubicBezTo>
                      <a:cubicBezTo>
                        <a:pt x="556703" y="81081"/>
                        <a:pt x="566578" y="78809"/>
                        <a:pt x="576103" y="75634"/>
                      </a:cubicBezTo>
                      <a:cubicBezTo>
                        <a:pt x="596593" y="68804"/>
                        <a:pt x="585531" y="72087"/>
                        <a:pt x="609441" y="66109"/>
                      </a:cubicBezTo>
                      <a:cubicBezTo>
                        <a:pt x="620553" y="67697"/>
                        <a:pt x="631840" y="68348"/>
                        <a:pt x="642778" y="70872"/>
                      </a:cubicBezTo>
                      <a:cubicBezTo>
                        <a:pt x="652561" y="73130"/>
                        <a:pt x="671353" y="80397"/>
                        <a:pt x="671353" y="80397"/>
                      </a:cubicBezTo>
                      <a:cubicBezTo>
                        <a:pt x="674528" y="85159"/>
                        <a:pt x="676409" y="91108"/>
                        <a:pt x="680878" y="94684"/>
                      </a:cubicBezTo>
                      <a:cubicBezTo>
                        <a:pt x="684798" y="97820"/>
                        <a:pt x="690146" y="99447"/>
                        <a:pt x="695166" y="99447"/>
                      </a:cubicBezTo>
                      <a:cubicBezTo>
                        <a:pt x="707459" y="99447"/>
                        <a:pt x="733662" y="94089"/>
                        <a:pt x="747553" y="89922"/>
                      </a:cubicBezTo>
                      <a:cubicBezTo>
                        <a:pt x="757170" y="87037"/>
                        <a:pt x="766117" y="81167"/>
                        <a:pt x="776128" y="80397"/>
                      </a:cubicBezTo>
                      <a:lnTo>
                        <a:pt x="838041" y="75634"/>
                      </a:lnTo>
                      <a:cubicBezTo>
                        <a:pt x="842803" y="70872"/>
                        <a:pt x="848592" y="66951"/>
                        <a:pt x="852328" y="61347"/>
                      </a:cubicBezTo>
                      <a:cubicBezTo>
                        <a:pt x="857082" y="54216"/>
                        <a:pt x="860248" y="28061"/>
                        <a:pt x="861853" y="23247"/>
                      </a:cubicBezTo>
                      <a:cubicBezTo>
                        <a:pt x="862563" y="21117"/>
                        <a:pt x="880110" y="7372"/>
                        <a:pt x="895191" y="4197"/>
                      </a:cubicBezTo>
                      <a:close/>
                    </a:path>
                  </a:pathLst>
                </a:custGeom>
                <a:pattFill prst="solidDmnd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solidFill>
                    <a:srgbClr val="11AF7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1" name="Group 110"/>
                <p:cNvGrpSpPr/>
                <p:nvPr/>
              </p:nvGrpSpPr>
              <p:grpSpPr>
                <a:xfrm>
                  <a:off x="846510" y="1605625"/>
                  <a:ext cx="1773598" cy="1432818"/>
                  <a:chOff x="7683752" y="1765276"/>
                  <a:chExt cx="1773598" cy="1432818"/>
                </a:xfrm>
              </p:grpSpPr>
              <p:pic>
                <p:nvPicPr>
                  <p:cNvPr id="112" name="Picture 111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7316" y="1859359"/>
                    <a:ext cx="1230034" cy="1338735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13" name="Picture 112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83752" y="2104401"/>
                    <a:ext cx="609868" cy="663763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14" name="Picture 113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71853" y="2077345"/>
                    <a:ext cx="609868" cy="663763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15" name="Picture 114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05519" y="1765276"/>
                    <a:ext cx="609868" cy="663763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</p:grpSp>
          <p:grpSp>
            <p:nvGrpSpPr>
              <p:cNvPr id="98" name="Group 97"/>
              <p:cNvGrpSpPr/>
              <p:nvPr/>
            </p:nvGrpSpPr>
            <p:grpSpPr>
              <a:xfrm>
                <a:off x="1369357" y="2650521"/>
                <a:ext cx="1263751" cy="2178654"/>
                <a:chOff x="1369357" y="2650521"/>
                <a:chExt cx="1263751" cy="2178654"/>
              </a:xfrm>
            </p:grpSpPr>
            <p:sp>
              <p:nvSpPr>
                <p:cNvPr id="106" name="Freeform 105"/>
                <p:cNvSpPr/>
                <p:nvPr/>
              </p:nvSpPr>
              <p:spPr>
                <a:xfrm>
                  <a:off x="1369357" y="2650521"/>
                  <a:ext cx="1263751" cy="2178654"/>
                </a:xfrm>
                <a:custGeom>
                  <a:avLst/>
                  <a:gdLst>
                    <a:gd name="connsiteX0" fmla="*/ 152400 w 1263751"/>
                    <a:gd name="connsiteY0" fmla="*/ 2192 h 2178654"/>
                    <a:gd name="connsiteX1" fmla="*/ 176212 w 1263751"/>
                    <a:gd name="connsiteY1" fmla="*/ 16479 h 2178654"/>
                    <a:gd name="connsiteX2" fmla="*/ 195262 w 1263751"/>
                    <a:gd name="connsiteY2" fmla="*/ 45054 h 2178654"/>
                    <a:gd name="connsiteX3" fmla="*/ 242887 w 1263751"/>
                    <a:gd name="connsiteY3" fmla="*/ 59342 h 2178654"/>
                    <a:gd name="connsiteX4" fmla="*/ 328612 w 1263751"/>
                    <a:gd name="connsiteY4" fmla="*/ 83154 h 2178654"/>
                    <a:gd name="connsiteX5" fmla="*/ 342900 w 1263751"/>
                    <a:gd name="connsiteY5" fmla="*/ 68867 h 2178654"/>
                    <a:gd name="connsiteX6" fmla="*/ 400050 w 1263751"/>
                    <a:gd name="connsiteY6" fmla="*/ 87917 h 2178654"/>
                    <a:gd name="connsiteX7" fmla="*/ 409575 w 1263751"/>
                    <a:gd name="connsiteY7" fmla="*/ 121254 h 2178654"/>
                    <a:gd name="connsiteX8" fmla="*/ 442912 w 1263751"/>
                    <a:gd name="connsiteY8" fmla="*/ 164117 h 2178654"/>
                    <a:gd name="connsiteX9" fmla="*/ 452437 w 1263751"/>
                    <a:gd name="connsiteY9" fmla="*/ 178404 h 2178654"/>
                    <a:gd name="connsiteX10" fmla="*/ 457200 w 1263751"/>
                    <a:gd name="connsiteY10" fmla="*/ 192692 h 2178654"/>
                    <a:gd name="connsiteX11" fmla="*/ 471487 w 1263751"/>
                    <a:gd name="connsiteY11" fmla="*/ 197454 h 2178654"/>
                    <a:gd name="connsiteX12" fmla="*/ 500062 w 1263751"/>
                    <a:gd name="connsiteY12" fmla="*/ 216504 h 2178654"/>
                    <a:gd name="connsiteX13" fmla="*/ 542925 w 1263751"/>
                    <a:gd name="connsiteY13" fmla="*/ 226029 h 2178654"/>
                    <a:gd name="connsiteX14" fmla="*/ 561975 w 1263751"/>
                    <a:gd name="connsiteY14" fmla="*/ 221267 h 2178654"/>
                    <a:gd name="connsiteX15" fmla="*/ 566737 w 1263751"/>
                    <a:gd name="connsiteY15" fmla="*/ 197454 h 2178654"/>
                    <a:gd name="connsiteX16" fmla="*/ 604837 w 1263751"/>
                    <a:gd name="connsiteY16" fmla="*/ 206979 h 2178654"/>
                    <a:gd name="connsiteX17" fmla="*/ 614362 w 1263751"/>
                    <a:gd name="connsiteY17" fmla="*/ 240317 h 2178654"/>
                    <a:gd name="connsiteX18" fmla="*/ 623887 w 1263751"/>
                    <a:gd name="connsiteY18" fmla="*/ 259367 h 2178654"/>
                    <a:gd name="connsiteX19" fmla="*/ 638175 w 1263751"/>
                    <a:gd name="connsiteY19" fmla="*/ 268892 h 2178654"/>
                    <a:gd name="connsiteX20" fmla="*/ 714375 w 1263751"/>
                    <a:gd name="connsiteY20" fmla="*/ 273654 h 2178654"/>
                    <a:gd name="connsiteX21" fmla="*/ 700087 w 1263751"/>
                    <a:gd name="connsiteY21" fmla="*/ 340329 h 2178654"/>
                    <a:gd name="connsiteX22" fmla="*/ 690562 w 1263751"/>
                    <a:gd name="connsiteY22" fmla="*/ 354617 h 2178654"/>
                    <a:gd name="connsiteX23" fmla="*/ 704850 w 1263751"/>
                    <a:gd name="connsiteY23" fmla="*/ 411767 h 2178654"/>
                    <a:gd name="connsiteX24" fmla="*/ 719137 w 1263751"/>
                    <a:gd name="connsiteY24" fmla="*/ 416529 h 2178654"/>
                    <a:gd name="connsiteX25" fmla="*/ 733425 w 1263751"/>
                    <a:gd name="connsiteY25" fmla="*/ 426054 h 2178654"/>
                    <a:gd name="connsiteX26" fmla="*/ 762000 w 1263751"/>
                    <a:gd name="connsiteY26" fmla="*/ 435579 h 2178654"/>
                    <a:gd name="connsiteX27" fmla="*/ 804862 w 1263751"/>
                    <a:gd name="connsiteY27" fmla="*/ 445104 h 2178654"/>
                    <a:gd name="connsiteX28" fmla="*/ 819150 w 1263751"/>
                    <a:gd name="connsiteY28" fmla="*/ 473679 h 2178654"/>
                    <a:gd name="connsiteX29" fmla="*/ 838200 w 1263751"/>
                    <a:gd name="connsiteY29" fmla="*/ 507017 h 2178654"/>
                    <a:gd name="connsiteX30" fmla="*/ 847725 w 1263751"/>
                    <a:gd name="connsiteY30" fmla="*/ 535592 h 2178654"/>
                    <a:gd name="connsiteX31" fmla="*/ 852487 w 1263751"/>
                    <a:gd name="connsiteY31" fmla="*/ 549879 h 2178654"/>
                    <a:gd name="connsiteX32" fmla="*/ 862012 w 1263751"/>
                    <a:gd name="connsiteY32" fmla="*/ 568929 h 2178654"/>
                    <a:gd name="connsiteX33" fmla="*/ 871537 w 1263751"/>
                    <a:gd name="connsiteY33" fmla="*/ 607029 h 2178654"/>
                    <a:gd name="connsiteX34" fmla="*/ 885825 w 1263751"/>
                    <a:gd name="connsiteY34" fmla="*/ 602267 h 2178654"/>
                    <a:gd name="connsiteX35" fmla="*/ 900112 w 1263751"/>
                    <a:gd name="connsiteY35" fmla="*/ 592742 h 2178654"/>
                    <a:gd name="connsiteX36" fmla="*/ 923925 w 1263751"/>
                    <a:gd name="connsiteY36" fmla="*/ 597504 h 2178654"/>
                    <a:gd name="connsiteX37" fmla="*/ 933450 w 1263751"/>
                    <a:gd name="connsiteY37" fmla="*/ 611792 h 2178654"/>
                    <a:gd name="connsiteX38" fmla="*/ 942975 w 1263751"/>
                    <a:gd name="connsiteY38" fmla="*/ 645129 h 2178654"/>
                    <a:gd name="connsiteX39" fmla="*/ 952500 w 1263751"/>
                    <a:gd name="connsiteY39" fmla="*/ 659417 h 2178654"/>
                    <a:gd name="connsiteX40" fmla="*/ 971550 w 1263751"/>
                    <a:gd name="connsiteY40" fmla="*/ 716567 h 2178654"/>
                    <a:gd name="connsiteX41" fmla="*/ 985837 w 1263751"/>
                    <a:gd name="connsiteY41" fmla="*/ 792767 h 2178654"/>
                    <a:gd name="connsiteX42" fmla="*/ 1000125 w 1263751"/>
                    <a:gd name="connsiteY42" fmla="*/ 802292 h 2178654"/>
                    <a:gd name="connsiteX43" fmla="*/ 1014412 w 1263751"/>
                    <a:gd name="connsiteY43" fmla="*/ 830867 h 2178654"/>
                    <a:gd name="connsiteX44" fmla="*/ 1009650 w 1263751"/>
                    <a:gd name="connsiteY44" fmla="*/ 845154 h 2178654"/>
                    <a:gd name="connsiteX45" fmla="*/ 1014412 w 1263751"/>
                    <a:gd name="connsiteY45" fmla="*/ 873729 h 2178654"/>
                    <a:gd name="connsiteX46" fmla="*/ 1033462 w 1263751"/>
                    <a:gd name="connsiteY46" fmla="*/ 878492 h 2178654"/>
                    <a:gd name="connsiteX47" fmla="*/ 1062037 w 1263751"/>
                    <a:gd name="connsiteY47" fmla="*/ 902304 h 2178654"/>
                    <a:gd name="connsiteX48" fmla="*/ 1066800 w 1263751"/>
                    <a:gd name="connsiteY48" fmla="*/ 916592 h 2178654"/>
                    <a:gd name="connsiteX49" fmla="*/ 1052512 w 1263751"/>
                    <a:gd name="connsiteY49" fmla="*/ 921354 h 2178654"/>
                    <a:gd name="connsiteX50" fmla="*/ 1023937 w 1263751"/>
                    <a:gd name="connsiteY50" fmla="*/ 926117 h 2178654"/>
                    <a:gd name="connsiteX51" fmla="*/ 1028700 w 1263751"/>
                    <a:gd name="connsiteY51" fmla="*/ 954692 h 2178654"/>
                    <a:gd name="connsiteX52" fmla="*/ 1057275 w 1263751"/>
                    <a:gd name="connsiteY52" fmla="*/ 973742 h 2178654"/>
                    <a:gd name="connsiteX53" fmla="*/ 1095375 w 1263751"/>
                    <a:gd name="connsiteY53" fmla="*/ 1016604 h 2178654"/>
                    <a:gd name="connsiteX54" fmla="*/ 1100137 w 1263751"/>
                    <a:gd name="connsiteY54" fmla="*/ 1030892 h 2178654"/>
                    <a:gd name="connsiteX55" fmla="*/ 1123950 w 1263751"/>
                    <a:gd name="connsiteY55" fmla="*/ 1059467 h 2178654"/>
                    <a:gd name="connsiteX56" fmla="*/ 1143000 w 1263751"/>
                    <a:gd name="connsiteY56" fmla="*/ 1097567 h 2178654"/>
                    <a:gd name="connsiteX57" fmla="*/ 1162050 w 1263751"/>
                    <a:gd name="connsiteY57" fmla="*/ 1126142 h 2178654"/>
                    <a:gd name="connsiteX58" fmla="*/ 1190625 w 1263751"/>
                    <a:gd name="connsiteY58" fmla="*/ 1135667 h 2178654"/>
                    <a:gd name="connsiteX59" fmla="*/ 1223962 w 1263751"/>
                    <a:gd name="connsiteY59" fmla="*/ 1145192 h 2178654"/>
                    <a:gd name="connsiteX60" fmla="*/ 1238250 w 1263751"/>
                    <a:gd name="connsiteY60" fmla="*/ 1154717 h 2178654"/>
                    <a:gd name="connsiteX61" fmla="*/ 1247775 w 1263751"/>
                    <a:gd name="connsiteY61" fmla="*/ 1183292 h 2178654"/>
                    <a:gd name="connsiteX62" fmla="*/ 1252537 w 1263751"/>
                    <a:gd name="connsiteY62" fmla="*/ 1197579 h 2178654"/>
                    <a:gd name="connsiteX63" fmla="*/ 1223962 w 1263751"/>
                    <a:gd name="connsiteY63" fmla="*/ 1216629 h 2178654"/>
                    <a:gd name="connsiteX64" fmla="*/ 1243012 w 1263751"/>
                    <a:gd name="connsiteY64" fmla="*/ 1235679 h 2178654"/>
                    <a:gd name="connsiteX65" fmla="*/ 1233487 w 1263751"/>
                    <a:gd name="connsiteY65" fmla="*/ 1269017 h 2178654"/>
                    <a:gd name="connsiteX66" fmla="*/ 1204912 w 1263751"/>
                    <a:gd name="connsiteY66" fmla="*/ 1278542 h 2178654"/>
                    <a:gd name="connsiteX67" fmla="*/ 1190625 w 1263751"/>
                    <a:gd name="connsiteY67" fmla="*/ 1283304 h 2178654"/>
                    <a:gd name="connsiteX68" fmla="*/ 1185862 w 1263751"/>
                    <a:gd name="connsiteY68" fmla="*/ 1311879 h 2178654"/>
                    <a:gd name="connsiteX69" fmla="*/ 1223962 w 1263751"/>
                    <a:gd name="connsiteY69" fmla="*/ 1321404 h 2178654"/>
                    <a:gd name="connsiteX70" fmla="*/ 1228725 w 1263751"/>
                    <a:gd name="connsiteY70" fmla="*/ 1359504 h 2178654"/>
                    <a:gd name="connsiteX71" fmla="*/ 1243012 w 1263751"/>
                    <a:gd name="connsiteY71" fmla="*/ 1369029 h 2178654"/>
                    <a:gd name="connsiteX72" fmla="*/ 1262062 w 1263751"/>
                    <a:gd name="connsiteY72" fmla="*/ 1397604 h 2178654"/>
                    <a:gd name="connsiteX73" fmla="*/ 1257300 w 1263751"/>
                    <a:gd name="connsiteY73" fmla="*/ 1478567 h 2178654"/>
                    <a:gd name="connsiteX74" fmla="*/ 1219200 w 1263751"/>
                    <a:gd name="connsiteY74" fmla="*/ 1483329 h 2178654"/>
                    <a:gd name="connsiteX75" fmla="*/ 1209675 w 1263751"/>
                    <a:gd name="connsiteY75" fmla="*/ 1497617 h 2178654"/>
                    <a:gd name="connsiteX76" fmla="*/ 1223962 w 1263751"/>
                    <a:gd name="connsiteY76" fmla="*/ 1507142 h 2178654"/>
                    <a:gd name="connsiteX77" fmla="*/ 1243012 w 1263751"/>
                    <a:gd name="connsiteY77" fmla="*/ 1511904 h 2178654"/>
                    <a:gd name="connsiteX78" fmla="*/ 1247775 w 1263751"/>
                    <a:gd name="connsiteY78" fmla="*/ 1526192 h 2178654"/>
                    <a:gd name="connsiteX79" fmla="*/ 1223962 w 1263751"/>
                    <a:gd name="connsiteY79" fmla="*/ 1559529 h 2178654"/>
                    <a:gd name="connsiteX80" fmla="*/ 1219200 w 1263751"/>
                    <a:gd name="connsiteY80" fmla="*/ 1578579 h 2178654"/>
                    <a:gd name="connsiteX81" fmla="*/ 1209675 w 1263751"/>
                    <a:gd name="connsiteY81" fmla="*/ 1607154 h 2178654"/>
                    <a:gd name="connsiteX82" fmla="*/ 1204912 w 1263751"/>
                    <a:gd name="connsiteY82" fmla="*/ 1621442 h 2178654"/>
                    <a:gd name="connsiteX83" fmla="*/ 1190625 w 1263751"/>
                    <a:gd name="connsiteY83" fmla="*/ 1635729 h 2178654"/>
                    <a:gd name="connsiteX84" fmla="*/ 1185862 w 1263751"/>
                    <a:gd name="connsiteY84" fmla="*/ 1659542 h 2178654"/>
                    <a:gd name="connsiteX85" fmla="*/ 1181100 w 1263751"/>
                    <a:gd name="connsiteY85" fmla="*/ 1678592 h 2178654"/>
                    <a:gd name="connsiteX86" fmla="*/ 1185862 w 1263751"/>
                    <a:gd name="connsiteY86" fmla="*/ 1692879 h 2178654"/>
                    <a:gd name="connsiteX87" fmla="*/ 1190625 w 1263751"/>
                    <a:gd name="connsiteY87" fmla="*/ 1740504 h 2178654"/>
                    <a:gd name="connsiteX88" fmla="*/ 1190625 w 1263751"/>
                    <a:gd name="connsiteY88" fmla="*/ 1783367 h 2178654"/>
                    <a:gd name="connsiteX89" fmla="*/ 1181100 w 1263751"/>
                    <a:gd name="connsiteY89" fmla="*/ 1797654 h 2178654"/>
                    <a:gd name="connsiteX90" fmla="*/ 1176337 w 1263751"/>
                    <a:gd name="connsiteY90" fmla="*/ 1830992 h 2178654"/>
                    <a:gd name="connsiteX91" fmla="*/ 1162050 w 1263751"/>
                    <a:gd name="connsiteY91" fmla="*/ 1845279 h 2178654"/>
                    <a:gd name="connsiteX92" fmla="*/ 1171575 w 1263751"/>
                    <a:gd name="connsiteY92" fmla="*/ 1907192 h 2178654"/>
                    <a:gd name="connsiteX93" fmla="*/ 1181100 w 1263751"/>
                    <a:gd name="connsiteY93" fmla="*/ 1950054 h 2178654"/>
                    <a:gd name="connsiteX94" fmla="*/ 1176337 w 1263751"/>
                    <a:gd name="connsiteY94" fmla="*/ 1988154 h 2178654"/>
                    <a:gd name="connsiteX95" fmla="*/ 1152525 w 1263751"/>
                    <a:gd name="connsiteY95" fmla="*/ 2016729 h 2178654"/>
                    <a:gd name="connsiteX96" fmla="*/ 1128712 w 1263751"/>
                    <a:gd name="connsiteY96" fmla="*/ 2040542 h 2178654"/>
                    <a:gd name="connsiteX97" fmla="*/ 1109662 w 1263751"/>
                    <a:gd name="connsiteY97" fmla="*/ 2035779 h 2178654"/>
                    <a:gd name="connsiteX98" fmla="*/ 1090612 w 1263751"/>
                    <a:gd name="connsiteY98" fmla="*/ 2011967 h 2178654"/>
                    <a:gd name="connsiteX99" fmla="*/ 1057275 w 1263751"/>
                    <a:gd name="connsiteY99" fmla="*/ 2016729 h 2178654"/>
                    <a:gd name="connsiteX100" fmla="*/ 1052512 w 1263751"/>
                    <a:gd name="connsiteY100" fmla="*/ 2031017 h 2178654"/>
                    <a:gd name="connsiteX101" fmla="*/ 1019175 w 1263751"/>
                    <a:gd name="connsiteY101" fmla="*/ 2026254 h 2178654"/>
                    <a:gd name="connsiteX102" fmla="*/ 971550 w 1263751"/>
                    <a:gd name="connsiteY102" fmla="*/ 2026254 h 2178654"/>
                    <a:gd name="connsiteX103" fmla="*/ 976312 w 1263751"/>
                    <a:gd name="connsiteY103" fmla="*/ 2054829 h 2178654"/>
                    <a:gd name="connsiteX104" fmla="*/ 1004887 w 1263751"/>
                    <a:gd name="connsiteY104" fmla="*/ 2078642 h 2178654"/>
                    <a:gd name="connsiteX105" fmla="*/ 1014412 w 1263751"/>
                    <a:gd name="connsiteY105" fmla="*/ 2092929 h 2178654"/>
                    <a:gd name="connsiteX106" fmla="*/ 1000125 w 1263751"/>
                    <a:gd name="connsiteY106" fmla="*/ 2102454 h 2178654"/>
                    <a:gd name="connsiteX107" fmla="*/ 966787 w 1263751"/>
                    <a:gd name="connsiteY107" fmla="*/ 2107217 h 2178654"/>
                    <a:gd name="connsiteX108" fmla="*/ 957262 w 1263751"/>
                    <a:gd name="connsiteY108" fmla="*/ 2092929 h 2178654"/>
                    <a:gd name="connsiteX109" fmla="*/ 952500 w 1263751"/>
                    <a:gd name="connsiteY109" fmla="*/ 2078642 h 2178654"/>
                    <a:gd name="connsiteX110" fmla="*/ 938212 w 1263751"/>
                    <a:gd name="connsiteY110" fmla="*/ 2064354 h 2178654"/>
                    <a:gd name="connsiteX111" fmla="*/ 933450 w 1263751"/>
                    <a:gd name="connsiteY111" fmla="*/ 2045304 h 2178654"/>
                    <a:gd name="connsiteX112" fmla="*/ 904875 w 1263751"/>
                    <a:gd name="connsiteY112" fmla="*/ 2073879 h 2178654"/>
                    <a:gd name="connsiteX113" fmla="*/ 919162 w 1263751"/>
                    <a:gd name="connsiteY113" fmla="*/ 2083404 h 2178654"/>
                    <a:gd name="connsiteX114" fmla="*/ 919162 w 1263751"/>
                    <a:gd name="connsiteY114" fmla="*/ 2111979 h 2178654"/>
                    <a:gd name="connsiteX115" fmla="*/ 895350 w 1263751"/>
                    <a:gd name="connsiteY115" fmla="*/ 2107217 h 2178654"/>
                    <a:gd name="connsiteX116" fmla="*/ 890587 w 1263751"/>
                    <a:gd name="connsiteY116" fmla="*/ 2092929 h 2178654"/>
                    <a:gd name="connsiteX117" fmla="*/ 900112 w 1263751"/>
                    <a:gd name="connsiteY117" fmla="*/ 1935767 h 2178654"/>
                    <a:gd name="connsiteX118" fmla="*/ 895350 w 1263751"/>
                    <a:gd name="connsiteY118" fmla="*/ 1911954 h 2178654"/>
                    <a:gd name="connsiteX119" fmla="*/ 876300 w 1263751"/>
                    <a:gd name="connsiteY119" fmla="*/ 1907192 h 2178654"/>
                    <a:gd name="connsiteX120" fmla="*/ 862012 w 1263751"/>
                    <a:gd name="connsiteY120" fmla="*/ 1897667 h 2178654"/>
                    <a:gd name="connsiteX121" fmla="*/ 857250 w 1263751"/>
                    <a:gd name="connsiteY121" fmla="*/ 1883379 h 2178654"/>
                    <a:gd name="connsiteX122" fmla="*/ 842962 w 1263751"/>
                    <a:gd name="connsiteY122" fmla="*/ 1830992 h 2178654"/>
                    <a:gd name="connsiteX123" fmla="*/ 838200 w 1263751"/>
                    <a:gd name="connsiteY123" fmla="*/ 1845279 h 2178654"/>
                    <a:gd name="connsiteX124" fmla="*/ 833437 w 1263751"/>
                    <a:gd name="connsiteY124" fmla="*/ 1864329 h 2178654"/>
                    <a:gd name="connsiteX125" fmla="*/ 814387 w 1263751"/>
                    <a:gd name="connsiteY125" fmla="*/ 1892904 h 2178654"/>
                    <a:gd name="connsiteX126" fmla="*/ 819150 w 1263751"/>
                    <a:gd name="connsiteY126" fmla="*/ 1911954 h 2178654"/>
                    <a:gd name="connsiteX127" fmla="*/ 833437 w 1263751"/>
                    <a:gd name="connsiteY127" fmla="*/ 1916717 h 2178654"/>
                    <a:gd name="connsiteX128" fmla="*/ 842962 w 1263751"/>
                    <a:gd name="connsiteY128" fmla="*/ 1931004 h 2178654"/>
                    <a:gd name="connsiteX129" fmla="*/ 838200 w 1263751"/>
                    <a:gd name="connsiteY129" fmla="*/ 1969104 h 2178654"/>
                    <a:gd name="connsiteX130" fmla="*/ 809625 w 1263751"/>
                    <a:gd name="connsiteY130" fmla="*/ 1988154 h 2178654"/>
                    <a:gd name="connsiteX131" fmla="*/ 804862 w 1263751"/>
                    <a:gd name="connsiteY131" fmla="*/ 2002442 h 2178654"/>
                    <a:gd name="connsiteX132" fmla="*/ 800100 w 1263751"/>
                    <a:gd name="connsiteY132" fmla="*/ 2102454 h 2178654"/>
                    <a:gd name="connsiteX133" fmla="*/ 781050 w 1263751"/>
                    <a:gd name="connsiteY133" fmla="*/ 2107217 h 2178654"/>
                    <a:gd name="connsiteX134" fmla="*/ 752475 w 1263751"/>
                    <a:gd name="connsiteY134" fmla="*/ 2116742 h 2178654"/>
                    <a:gd name="connsiteX135" fmla="*/ 723900 w 1263751"/>
                    <a:gd name="connsiteY135" fmla="*/ 2135792 h 2178654"/>
                    <a:gd name="connsiteX136" fmla="*/ 714375 w 1263751"/>
                    <a:gd name="connsiteY136" fmla="*/ 2121504 h 2178654"/>
                    <a:gd name="connsiteX137" fmla="*/ 728662 w 1263751"/>
                    <a:gd name="connsiteY137" fmla="*/ 2007204 h 2178654"/>
                    <a:gd name="connsiteX138" fmla="*/ 728662 w 1263751"/>
                    <a:gd name="connsiteY138" fmla="*/ 1892904 h 2178654"/>
                    <a:gd name="connsiteX139" fmla="*/ 714375 w 1263751"/>
                    <a:gd name="connsiteY139" fmla="*/ 1888142 h 2178654"/>
                    <a:gd name="connsiteX140" fmla="*/ 700087 w 1263751"/>
                    <a:gd name="connsiteY140" fmla="*/ 1897667 h 2178654"/>
                    <a:gd name="connsiteX141" fmla="*/ 681037 w 1263751"/>
                    <a:gd name="connsiteY141" fmla="*/ 1869092 h 2178654"/>
                    <a:gd name="connsiteX142" fmla="*/ 652462 w 1263751"/>
                    <a:gd name="connsiteY142" fmla="*/ 1854804 h 2178654"/>
                    <a:gd name="connsiteX143" fmla="*/ 647700 w 1263751"/>
                    <a:gd name="connsiteY143" fmla="*/ 1869092 h 2178654"/>
                    <a:gd name="connsiteX144" fmla="*/ 661987 w 1263751"/>
                    <a:gd name="connsiteY144" fmla="*/ 1897667 h 2178654"/>
                    <a:gd name="connsiteX145" fmla="*/ 685800 w 1263751"/>
                    <a:gd name="connsiteY145" fmla="*/ 1940529 h 2178654"/>
                    <a:gd name="connsiteX146" fmla="*/ 695325 w 1263751"/>
                    <a:gd name="connsiteY146" fmla="*/ 1969104 h 2178654"/>
                    <a:gd name="connsiteX147" fmla="*/ 700087 w 1263751"/>
                    <a:gd name="connsiteY147" fmla="*/ 1983392 h 2178654"/>
                    <a:gd name="connsiteX148" fmla="*/ 695325 w 1263751"/>
                    <a:gd name="connsiteY148" fmla="*/ 2040542 h 2178654"/>
                    <a:gd name="connsiteX149" fmla="*/ 685800 w 1263751"/>
                    <a:gd name="connsiteY149" fmla="*/ 2054829 h 2178654"/>
                    <a:gd name="connsiteX150" fmla="*/ 671512 w 1263751"/>
                    <a:gd name="connsiteY150" fmla="*/ 2045304 h 2178654"/>
                    <a:gd name="connsiteX151" fmla="*/ 657225 w 1263751"/>
                    <a:gd name="connsiteY151" fmla="*/ 2011967 h 2178654"/>
                    <a:gd name="connsiteX152" fmla="*/ 642937 w 1263751"/>
                    <a:gd name="connsiteY152" fmla="*/ 2040542 h 2178654"/>
                    <a:gd name="connsiteX153" fmla="*/ 642937 w 1263751"/>
                    <a:gd name="connsiteY153" fmla="*/ 2164367 h 2178654"/>
                    <a:gd name="connsiteX154" fmla="*/ 638175 w 1263751"/>
                    <a:gd name="connsiteY154" fmla="*/ 2178654 h 2178654"/>
                    <a:gd name="connsiteX155" fmla="*/ 590550 w 1263751"/>
                    <a:gd name="connsiteY155" fmla="*/ 2173892 h 2178654"/>
                    <a:gd name="connsiteX156" fmla="*/ 585787 w 1263751"/>
                    <a:gd name="connsiteY156" fmla="*/ 2159604 h 2178654"/>
                    <a:gd name="connsiteX157" fmla="*/ 576262 w 1263751"/>
                    <a:gd name="connsiteY157" fmla="*/ 2088167 h 2178654"/>
                    <a:gd name="connsiteX158" fmla="*/ 571500 w 1263751"/>
                    <a:gd name="connsiteY158" fmla="*/ 2073879 h 2178654"/>
                    <a:gd name="connsiteX159" fmla="*/ 561975 w 1263751"/>
                    <a:gd name="connsiteY159" fmla="*/ 2059592 h 2178654"/>
                    <a:gd name="connsiteX160" fmla="*/ 557212 w 1263751"/>
                    <a:gd name="connsiteY160" fmla="*/ 1983392 h 2178654"/>
                    <a:gd name="connsiteX161" fmla="*/ 552450 w 1263751"/>
                    <a:gd name="connsiteY161" fmla="*/ 1997679 h 2178654"/>
                    <a:gd name="connsiteX162" fmla="*/ 542925 w 1263751"/>
                    <a:gd name="connsiteY162" fmla="*/ 2011967 h 2178654"/>
                    <a:gd name="connsiteX163" fmla="*/ 533400 w 1263751"/>
                    <a:gd name="connsiteY163" fmla="*/ 2031017 h 2178654"/>
                    <a:gd name="connsiteX164" fmla="*/ 485775 w 1263751"/>
                    <a:gd name="connsiteY164" fmla="*/ 2026254 h 2178654"/>
                    <a:gd name="connsiteX165" fmla="*/ 476250 w 1263751"/>
                    <a:gd name="connsiteY165" fmla="*/ 1997679 h 2178654"/>
                    <a:gd name="connsiteX166" fmla="*/ 471487 w 1263751"/>
                    <a:gd name="connsiteY166" fmla="*/ 1983392 h 2178654"/>
                    <a:gd name="connsiteX167" fmla="*/ 461962 w 1263751"/>
                    <a:gd name="connsiteY167" fmla="*/ 1954817 h 2178654"/>
                    <a:gd name="connsiteX168" fmla="*/ 447675 w 1263751"/>
                    <a:gd name="connsiteY168" fmla="*/ 1950054 h 2178654"/>
                    <a:gd name="connsiteX169" fmla="*/ 438150 w 1263751"/>
                    <a:gd name="connsiteY169" fmla="*/ 1935767 h 2178654"/>
                    <a:gd name="connsiteX170" fmla="*/ 452437 w 1263751"/>
                    <a:gd name="connsiteY170" fmla="*/ 1926242 h 2178654"/>
                    <a:gd name="connsiteX171" fmla="*/ 457200 w 1263751"/>
                    <a:gd name="connsiteY171" fmla="*/ 1907192 h 2178654"/>
                    <a:gd name="connsiteX172" fmla="*/ 461962 w 1263751"/>
                    <a:gd name="connsiteY172" fmla="*/ 1892904 h 2178654"/>
                    <a:gd name="connsiteX173" fmla="*/ 457200 w 1263751"/>
                    <a:gd name="connsiteY173" fmla="*/ 1864329 h 2178654"/>
                    <a:gd name="connsiteX174" fmla="*/ 447675 w 1263751"/>
                    <a:gd name="connsiteY174" fmla="*/ 1850042 h 2178654"/>
                    <a:gd name="connsiteX175" fmla="*/ 433387 w 1263751"/>
                    <a:gd name="connsiteY175" fmla="*/ 1821467 h 2178654"/>
                    <a:gd name="connsiteX176" fmla="*/ 438150 w 1263751"/>
                    <a:gd name="connsiteY176" fmla="*/ 1788129 h 2178654"/>
                    <a:gd name="connsiteX177" fmla="*/ 452437 w 1263751"/>
                    <a:gd name="connsiteY177" fmla="*/ 1778604 h 2178654"/>
                    <a:gd name="connsiteX178" fmla="*/ 433387 w 1263751"/>
                    <a:gd name="connsiteY178" fmla="*/ 1702404 h 2178654"/>
                    <a:gd name="connsiteX179" fmla="*/ 419100 w 1263751"/>
                    <a:gd name="connsiteY179" fmla="*/ 1688117 h 2178654"/>
                    <a:gd name="connsiteX180" fmla="*/ 404812 w 1263751"/>
                    <a:gd name="connsiteY180" fmla="*/ 1683354 h 2178654"/>
                    <a:gd name="connsiteX181" fmla="*/ 400050 w 1263751"/>
                    <a:gd name="connsiteY181" fmla="*/ 1669067 h 2178654"/>
                    <a:gd name="connsiteX182" fmla="*/ 395287 w 1263751"/>
                    <a:gd name="connsiteY182" fmla="*/ 1635729 h 2178654"/>
                    <a:gd name="connsiteX183" fmla="*/ 381000 w 1263751"/>
                    <a:gd name="connsiteY183" fmla="*/ 1630967 h 2178654"/>
                    <a:gd name="connsiteX184" fmla="*/ 366712 w 1263751"/>
                    <a:gd name="connsiteY184" fmla="*/ 1511904 h 2178654"/>
                    <a:gd name="connsiteX185" fmla="*/ 376237 w 1263751"/>
                    <a:gd name="connsiteY185" fmla="*/ 1497617 h 2178654"/>
                    <a:gd name="connsiteX186" fmla="*/ 381000 w 1263751"/>
                    <a:gd name="connsiteY186" fmla="*/ 1483329 h 2178654"/>
                    <a:gd name="connsiteX187" fmla="*/ 376237 w 1263751"/>
                    <a:gd name="connsiteY187" fmla="*/ 1469042 h 2178654"/>
                    <a:gd name="connsiteX188" fmla="*/ 371475 w 1263751"/>
                    <a:gd name="connsiteY188" fmla="*/ 1449992 h 2178654"/>
                    <a:gd name="connsiteX189" fmla="*/ 361950 w 1263751"/>
                    <a:gd name="connsiteY189" fmla="*/ 1435704 h 2178654"/>
                    <a:gd name="connsiteX190" fmla="*/ 352425 w 1263751"/>
                    <a:gd name="connsiteY190" fmla="*/ 1407129 h 2178654"/>
                    <a:gd name="connsiteX191" fmla="*/ 347662 w 1263751"/>
                    <a:gd name="connsiteY191" fmla="*/ 1392842 h 2178654"/>
                    <a:gd name="connsiteX192" fmla="*/ 338137 w 1263751"/>
                    <a:gd name="connsiteY192" fmla="*/ 1378554 h 2178654"/>
                    <a:gd name="connsiteX193" fmla="*/ 333375 w 1263751"/>
                    <a:gd name="connsiteY193" fmla="*/ 1359504 h 2178654"/>
                    <a:gd name="connsiteX194" fmla="*/ 328612 w 1263751"/>
                    <a:gd name="connsiteY194" fmla="*/ 1283304 h 2178654"/>
                    <a:gd name="connsiteX195" fmla="*/ 319087 w 1263751"/>
                    <a:gd name="connsiteY195" fmla="*/ 1269017 h 2178654"/>
                    <a:gd name="connsiteX196" fmla="*/ 314325 w 1263751"/>
                    <a:gd name="connsiteY196" fmla="*/ 1216629 h 2178654"/>
                    <a:gd name="connsiteX197" fmla="*/ 323850 w 1263751"/>
                    <a:gd name="connsiteY197" fmla="*/ 1202342 h 2178654"/>
                    <a:gd name="connsiteX198" fmla="*/ 338137 w 1263751"/>
                    <a:gd name="connsiteY198" fmla="*/ 1192817 h 2178654"/>
                    <a:gd name="connsiteX199" fmla="*/ 347662 w 1263751"/>
                    <a:gd name="connsiteY199" fmla="*/ 1178529 h 2178654"/>
                    <a:gd name="connsiteX200" fmla="*/ 333375 w 1263751"/>
                    <a:gd name="connsiteY200" fmla="*/ 1140429 h 2178654"/>
                    <a:gd name="connsiteX201" fmla="*/ 328612 w 1263751"/>
                    <a:gd name="connsiteY201" fmla="*/ 1126142 h 2178654"/>
                    <a:gd name="connsiteX202" fmla="*/ 314325 w 1263751"/>
                    <a:gd name="connsiteY202" fmla="*/ 1116617 h 2178654"/>
                    <a:gd name="connsiteX203" fmla="*/ 304800 w 1263751"/>
                    <a:gd name="connsiteY203" fmla="*/ 1102329 h 2178654"/>
                    <a:gd name="connsiteX204" fmla="*/ 261937 w 1263751"/>
                    <a:gd name="connsiteY204" fmla="*/ 1064229 h 2178654"/>
                    <a:gd name="connsiteX205" fmla="*/ 271462 w 1263751"/>
                    <a:gd name="connsiteY205" fmla="*/ 983267 h 2178654"/>
                    <a:gd name="connsiteX206" fmla="*/ 280987 w 1263751"/>
                    <a:gd name="connsiteY206" fmla="*/ 968979 h 2178654"/>
                    <a:gd name="connsiteX207" fmla="*/ 285750 w 1263751"/>
                    <a:gd name="connsiteY207" fmla="*/ 954692 h 2178654"/>
                    <a:gd name="connsiteX208" fmla="*/ 304800 w 1263751"/>
                    <a:gd name="connsiteY208" fmla="*/ 926117 h 2178654"/>
                    <a:gd name="connsiteX209" fmla="*/ 347662 w 1263751"/>
                    <a:gd name="connsiteY209" fmla="*/ 902304 h 2178654"/>
                    <a:gd name="connsiteX210" fmla="*/ 371475 w 1263751"/>
                    <a:gd name="connsiteY210" fmla="*/ 873729 h 2178654"/>
                    <a:gd name="connsiteX211" fmla="*/ 376237 w 1263751"/>
                    <a:gd name="connsiteY211" fmla="*/ 859442 h 2178654"/>
                    <a:gd name="connsiteX212" fmla="*/ 333375 w 1263751"/>
                    <a:gd name="connsiteY212" fmla="*/ 845154 h 2178654"/>
                    <a:gd name="connsiteX213" fmla="*/ 319087 w 1263751"/>
                    <a:gd name="connsiteY213" fmla="*/ 835629 h 2178654"/>
                    <a:gd name="connsiteX214" fmla="*/ 304800 w 1263751"/>
                    <a:gd name="connsiteY214" fmla="*/ 830867 h 2178654"/>
                    <a:gd name="connsiteX215" fmla="*/ 285750 w 1263751"/>
                    <a:gd name="connsiteY215" fmla="*/ 821342 h 2178654"/>
                    <a:gd name="connsiteX216" fmla="*/ 214312 w 1263751"/>
                    <a:gd name="connsiteY216" fmla="*/ 826104 h 2178654"/>
                    <a:gd name="connsiteX217" fmla="*/ 176212 w 1263751"/>
                    <a:gd name="connsiteY217" fmla="*/ 830867 h 2178654"/>
                    <a:gd name="connsiteX218" fmla="*/ 161925 w 1263751"/>
                    <a:gd name="connsiteY218" fmla="*/ 816579 h 2178654"/>
                    <a:gd name="connsiteX219" fmla="*/ 157162 w 1263751"/>
                    <a:gd name="connsiteY219" fmla="*/ 802292 h 2178654"/>
                    <a:gd name="connsiteX220" fmla="*/ 142875 w 1263751"/>
                    <a:gd name="connsiteY220" fmla="*/ 797529 h 2178654"/>
                    <a:gd name="connsiteX221" fmla="*/ 128587 w 1263751"/>
                    <a:gd name="connsiteY221" fmla="*/ 788004 h 2178654"/>
                    <a:gd name="connsiteX222" fmla="*/ 123825 w 1263751"/>
                    <a:gd name="connsiteY222" fmla="*/ 768954 h 2178654"/>
                    <a:gd name="connsiteX223" fmla="*/ 147637 w 1263751"/>
                    <a:gd name="connsiteY223" fmla="*/ 764192 h 2178654"/>
                    <a:gd name="connsiteX224" fmla="*/ 152400 w 1263751"/>
                    <a:gd name="connsiteY224" fmla="*/ 749904 h 2178654"/>
                    <a:gd name="connsiteX225" fmla="*/ 157162 w 1263751"/>
                    <a:gd name="connsiteY225" fmla="*/ 730854 h 2178654"/>
                    <a:gd name="connsiteX226" fmla="*/ 176212 w 1263751"/>
                    <a:gd name="connsiteY226" fmla="*/ 726092 h 2178654"/>
                    <a:gd name="connsiteX227" fmla="*/ 180975 w 1263751"/>
                    <a:gd name="connsiteY227" fmla="*/ 664179 h 2178654"/>
                    <a:gd name="connsiteX228" fmla="*/ 195262 w 1263751"/>
                    <a:gd name="connsiteY228" fmla="*/ 659417 h 2178654"/>
                    <a:gd name="connsiteX229" fmla="*/ 204787 w 1263751"/>
                    <a:gd name="connsiteY229" fmla="*/ 645129 h 2178654"/>
                    <a:gd name="connsiteX230" fmla="*/ 185737 w 1263751"/>
                    <a:gd name="connsiteY230" fmla="*/ 616554 h 2178654"/>
                    <a:gd name="connsiteX231" fmla="*/ 157162 w 1263751"/>
                    <a:gd name="connsiteY231" fmla="*/ 611792 h 2178654"/>
                    <a:gd name="connsiteX232" fmla="*/ 138112 w 1263751"/>
                    <a:gd name="connsiteY232" fmla="*/ 592742 h 2178654"/>
                    <a:gd name="connsiteX233" fmla="*/ 123825 w 1263751"/>
                    <a:gd name="connsiteY233" fmla="*/ 587979 h 2178654"/>
                    <a:gd name="connsiteX234" fmla="*/ 114300 w 1263751"/>
                    <a:gd name="connsiteY234" fmla="*/ 568929 h 2178654"/>
                    <a:gd name="connsiteX235" fmla="*/ 104775 w 1263751"/>
                    <a:gd name="connsiteY235" fmla="*/ 554642 h 2178654"/>
                    <a:gd name="connsiteX236" fmla="*/ 76200 w 1263751"/>
                    <a:gd name="connsiteY236" fmla="*/ 526067 h 2178654"/>
                    <a:gd name="connsiteX237" fmla="*/ 61912 w 1263751"/>
                    <a:gd name="connsiteY237" fmla="*/ 511779 h 2178654"/>
                    <a:gd name="connsiteX238" fmla="*/ 33337 w 1263751"/>
                    <a:gd name="connsiteY238" fmla="*/ 502254 h 2178654"/>
                    <a:gd name="connsiteX239" fmla="*/ 9525 w 1263751"/>
                    <a:gd name="connsiteY239" fmla="*/ 507017 h 2178654"/>
                    <a:gd name="connsiteX240" fmla="*/ 4762 w 1263751"/>
                    <a:gd name="connsiteY240" fmla="*/ 487967 h 2178654"/>
                    <a:gd name="connsiteX241" fmla="*/ 0 w 1263751"/>
                    <a:gd name="connsiteY241" fmla="*/ 397479 h 2178654"/>
                    <a:gd name="connsiteX242" fmla="*/ 4762 w 1263751"/>
                    <a:gd name="connsiteY242" fmla="*/ 345092 h 2178654"/>
                    <a:gd name="connsiteX243" fmla="*/ 14287 w 1263751"/>
                    <a:gd name="connsiteY243" fmla="*/ 316517 h 2178654"/>
                    <a:gd name="connsiteX244" fmla="*/ 33337 w 1263751"/>
                    <a:gd name="connsiteY244" fmla="*/ 283179 h 2178654"/>
                    <a:gd name="connsiteX245" fmla="*/ 61912 w 1263751"/>
                    <a:gd name="connsiteY245" fmla="*/ 273654 h 2178654"/>
                    <a:gd name="connsiteX246" fmla="*/ 119062 w 1263751"/>
                    <a:gd name="connsiteY246" fmla="*/ 264129 h 2178654"/>
                    <a:gd name="connsiteX247" fmla="*/ 152400 w 1263751"/>
                    <a:gd name="connsiteY247" fmla="*/ 245079 h 2178654"/>
                    <a:gd name="connsiteX248" fmla="*/ 161925 w 1263751"/>
                    <a:gd name="connsiteY248" fmla="*/ 230792 h 2178654"/>
                    <a:gd name="connsiteX249" fmla="*/ 161925 w 1263751"/>
                    <a:gd name="connsiteY249" fmla="*/ 92679 h 2178654"/>
                    <a:gd name="connsiteX250" fmla="*/ 147637 w 1263751"/>
                    <a:gd name="connsiteY250" fmla="*/ 78392 h 2178654"/>
                    <a:gd name="connsiteX251" fmla="*/ 138112 w 1263751"/>
                    <a:gd name="connsiteY251" fmla="*/ 64104 h 2178654"/>
                    <a:gd name="connsiteX252" fmla="*/ 152400 w 1263751"/>
                    <a:gd name="connsiteY252" fmla="*/ 2192 h 217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</a:cxnLst>
                  <a:rect l="l" t="t" r="r" b="b"/>
                  <a:pathLst>
                    <a:path w="1263751" h="2178654">
                      <a:moveTo>
                        <a:pt x="152400" y="2192"/>
                      </a:moveTo>
                      <a:cubicBezTo>
                        <a:pt x="158750" y="-5745"/>
                        <a:pt x="169667" y="9934"/>
                        <a:pt x="176212" y="16479"/>
                      </a:cubicBezTo>
                      <a:cubicBezTo>
                        <a:pt x="200824" y="41091"/>
                        <a:pt x="153655" y="21939"/>
                        <a:pt x="195262" y="45054"/>
                      </a:cubicBezTo>
                      <a:cubicBezTo>
                        <a:pt x="204747" y="50323"/>
                        <a:pt x="230590" y="56267"/>
                        <a:pt x="242887" y="59342"/>
                      </a:cubicBezTo>
                      <a:cubicBezTo>
                        <a:pt x="284979" y="101434"/>
                        <a:pt x="258038" y="89036"/>
                        <a:pt x="328612" y="83154"/>
                      </a:cubicBezTo>
                      <a:cubicBezTo>
                        <a:pt x="333375" y="78392"/>
                        <a:pt x="336243" y="69891"/>
                        <a:pt x="342900" y="68867"/>
                      </a:cubicBezTo>
                      <a:cubicBezTo>
                        <a:pt x="388037" y="61923"/>
                        <a:pt x="384611" y="64758"/>
                        <a:pt x="400050" y="87917"/>
                      </a:cubicBezTo>
                      <a:cubicBezTo>
                        <a:pt x="401172" y="92407"/>
                        <a:pt x="406467" y="115660"/>
                        <a:pt x="409575" y="121254"/>
                      </a:cubicBezTo>
                      <a:cubicBezTo>
                        <a:pt x="433648" y="164584"/>
                        <a:pt x="419773" y="136350"/>
                        <a:pt x="442912" y="164117"/>
                      </a:cubicBezTo>
                      <a:cubicBezTo>
                        <a:pt x="446576" y="168514"/>
                        <a:pt x="449877" y="173285"/>
                        <a:pt x="452437" y="178404"/>
                      </a:cubicBezTo>
                      <a:cubicBezTo>
                        <a:pt x="454682" y="182894"/>
                        <a:pt x="453650" y="189142"/>
                        <a:pt x="457200" y="192692"/>
                      </a:cubicBezTo>
                      <a:cubicBezTo>
                        <a:pt x="460750" y="196242"/>
                        <a:pt x="466725" y="195867"/>
                        <a:pt x="471487" y="197454"/>
                      </a:cubicBezTo>
                      <a:cubicBezTo>
                        <a:pt x="481012" y="203804"/>
                        <a:pt x="488956" y="213727"/>
                        <a:pt x="500062" y="216504"/>
                      </a:cubicBezTo>
                      <a:cubicBezTo>
                        <a:pt x="526965" y="223230"/>
                        <a:pt x="512694" y="219983"/>
                        <a:pt x="542925" y="226029"/>
                      </a:cubicBezTo>
                      <a:cubicBezTo>
                        <a:pt x="549275" y="224442"/>
                        <a:pt x="557785" y="226295"/>
                        <a:pt x="561975" y="221267"/>
                      </a:cubicBezTo>
                      <a:cubicBezTo>
                        <a:pt x="567157" y="215048"/>
                        <a:pt x="560002" y="201944"/>
                        <a:pt x="566737" y="197454"/>
                      </a:cubicBezTo>
                      <a:cubicBezTo>
                        <a:pt x="570567" y="194900"/>
                        <a:pt x="598315" y="204805"/>
                        <a:pt x="604837" y="206979"/>
                      </a:cubicBezTo>
                      <a:cubicBezTo>
                        <a:pt x="607252" y="216638"/>
                        <a:pt x="610265" y="230757"/>
                        <a:pt x="614362" y="240317"/>
                      </a:cubicBezTo>
                      <a:cubicBezTo>
                        <a:pt x="617159" y="246843"/>
                        <a:pt x="619342" y="253913"/>
                        <a:pt x="623887" y="259367"/>
                      </a:cubicBezTo>
                      <a:cubicBezTo>
                        <a:pt x="627551" y="263764"/>
                        <a:pt x="632521" y="267999"/>
                        <a:pt x="638175" y="268892"/>
                      </a:cubicBezTo>
                      <a:cubicBezTo>
                        <a:pt x="663313" y="272861"/>
                        <a:pt x="688975" y="272067"/>
                        <a:pt x="714375" y="273654"/>
                      </a:cubicBezTo>
                      <a:cubicBezTo>
                        <a:pt x="712360" y="289776"/>
                        <a:pt x="710527" y="324669"/>
                        <a:pt x="700087" y="340329"/>
                      </a:cubicBezTo>
                      <a:lnTo>
                        <a:pt x="690562" y="354617"/>
                      </a:lnTo>
                      <a:cubicBezTo>
                        <a:pt x="691282" y="358937"/>
                        <a:pt x="698191" y="409548"/>
                        <a:pt x="704850" y="411767"/>
                      </a:cubicBezTo>
                      <a:lnTo>
                        <a:pt x="719137" y="416529"/>
                      </a:lnTo>
                      <a:cubicBezTo>
                        <a:pt x="723900" y="419704"/>
                        <a:pt x="728194" y="423729"/>
                        <a:pt x="733425" y="426054"/>
                      </a:cubicBezTo>
                      <a:cubicBezTo>
                        <a:pt x="742600" y="430132"/>
                        <a:pt x="752475" y="432404"/>
                        <a:pt x="762000" y="435579"/>
                      </a:cubicBezTo>
                      <a:cubicBezTo>
                        <a:pt x="785452" y="443397"/>
                        <a:pt x="771327" y="439515"/>
                        <a:pt x="804862" y="445104"/>
                      </a:cubicBezTo>
                      <a:cubicBezTo>
                        <a:pt x="823166" y="472561"/>
                        <a:pt x="807319" y="446076"/>
                        <a:pt x="819150" y="473679"/>
                      </a:cubicBezTo>
                      <a:cubicBezTo>
                        <a:pt x="826402" y="490599"/>
                        <a:pt x="828634" y="492667"/>
                        <a:pt x="838200" y="507017"/>
                      </a:cubicBezTo>
                      <a:lnTo>
                        <a:pt x="847725" y="535592"/>
                      </a:lnTo>
                      <a:cubicBezTo>
                        <a:pt x="849312" y="540354"/>
                        <a:pt x="850242" y="545389"/>
                        <a:pt x="852487" y="549879"/>
                      </a:cubicBezTo>
                      <a:cubicBezTo>
                        <a:pt x="855662" y="556229"/>
                        <a:pt x="859215" y="562404"/>
                        <a:pt x="862012" y="568929"/>
                      </a:cubicBezTo>
                      <a:cubicBezTo>
                        <a:pt x="867505" y="581746"/>
                        <a:pt x="868741" y="593048"/>
                        <a:pt x="871537" y="607029"/>
                      </a:cubicBezTo>
                      <a:cubicBezTo>
                        <a:pt x="876300" y="605442"/>
                        <a:pt x="881335" y="604512"/>
                        <a:pt x="885825" y="602267"/>
                      </a:cubicBezTo>
                      <a:cubicBezTo>
                        <a:pt x="890944" y="599707"/>
                        <a:pt x="894433" y="593452"/>
                        <a:pt x="900112" y="592742"/>
                      </a:cubicBezTo>
                      <a:cubicBezTo>
                        <a:pt x="908144" y="591738"/>
                        <a:pt x="915987" y="595917"/>
                        <a:pt x="923925" y="597504"/>
                      </a:cubicBezTo>
                      <a:cubicBezTo>
                        <a:pt x="927100" y="602267"/>
                        <a:pt x="931195" y="606531"/>
                        <a:pt x="933450" y="611792"/>
                      </a:cubicBezTo>
                      <a:cubicBezTo>
                        <a:pt x="942611" y="633169"/>
                        <a:pt x="933702" y="626583"/>
                        <a:pt x="942975" y="645129"/>
                      </a:cubicBezTo>
                      <a:cubicBezTo>
                        <a:pt x="945535" y="650249"/>
                        <a:pt x="949325" y="654654"/>
                        <a:pt x="952500" y="659417"/>
                      </a:cubicBezTo>
                      <a:cubicBezTo>
                        <a:pt x="963747" y="704405"/>
                        <a:pt x="956171" y="685808"/>
                        <a:pt x="971550" y="716567"/>
                      </a:cubicBezTo>
                      <a:cubicBezTo>
                        <a:pt x="973586" y="743037"/>
                        <a:pt x="965706" y="772636"/>
                        <a:pt x="985837" y="792767"/>
                      </a:cubicBezTo>
                      <a:cubicBezTo>
                        <a:pt x="989884" y="796814"/>
                        <a:pt x="995362" y="799117"/>
                        <a:pt x="1000125" y="802292"/>
                      </a:cubicBezTo>
                      <a:cubicBezTo>
                        <a:pt x="1004942" y="809518"/>
                        <a:pt x="1014412" y="821006"/>
                        <a:pt x="1014412" y="830867"/>
                      </a:cubicBezTo>
                      <a:cubicBezTo>
                        <a:pt x="1014412" y="835887"/>
                        <a:pt x="1011237" y="840392"/>
                        <a:pt x="1009650" y="845154"/>
                      </a:cubicBezTo>
                      <a:cubicBezTo>
                        <a:pt x="1011237" y="854679"/>
                        <a:pt x="1008799" y="865871"/>
                        <a:pt x="1014412" y="873729"/>
                      </a:cubicBezTo>
                      <a:cubicBezTo>
                        <a:pt x="1018216" y="879055"/>
                        <a:pt x="1027446" y="875914"/>
                        <a:pt x="1033462" y="878492"/>
                      </a:cubicBezTo>
                      <a:cubicBezTo>
                        <a:pt x="1045067" y="883465"/>
                        <a:pt x="1053454" y="893721"/>
                        <a:pt x="1062037" y="902304"/>
                      </a:cubicBezTo>
                      <a:cubicBezTo>
                        <a:pt x="1063625" y="907067"/>
                        <a:pt x="1069045" y="912102"/>
                        <a:pt x="1066800" y="916592"/>
                      </a:cubicBezTo>
                      <a:cubicBezTo>
                        <a:pt x="1064555" y="921082"/>
                        <a:pt x="1057413" y="920265"/>
                        <a:pt x="1052512" y="921354"/>
                      </a:cubicBezTo>
                      <a:cubicBezTo>
                        <a:pt x="1043086" y="923449"/>
                        <a:pt x="1033462" y="924529"/>
                        <a:pt x="1023937" y="926117"/>
                      </a:cubicBezTo>
                      <a:cubicBezTo>
                        <a:pt x="1025525" y="935642"/>
                        <a:pt x="1023162" y="946781"/>
                        <a:pt x="1028700" y="954692"/>
                      </a:cubicBezTo>
                      <a:cubicBezTo>
                        <a:pt x="1035265" y="964070"/>
                        <a:pt x="1049180" y="965647"/>
                        <a:pt x="1057275" y="973742"/>
                      </a:cubicBezTo>
                      <a:cubicBezTo>
                        <a:pt x="1089897" y="1006364"/>
                        <a:pt x="1078378" y="991109"/>
                        <a:pt x="1095375" y="1016604"/>
                      </a:cubicBezTo>
                      <a:cubicBezTo>
                        <a:pt x="1096962" y="1021367"/>
                        <a:pt x="1097352" y="1026715"/>
                        <a:pt x="1100137" y="1030892"/>
                      </a:cubicBezTo>
                      <a:cubicBezTo>
                        <a:pt x="1130377" y="1076252"/>
                        <a:pt x="1100572" y="1016607"/>
                        <a:pt x="1123950" y="1059467"/>
                      </a:cubicBezTo>
                      <a:cubicBezTo>
                        <a:pt x="1130749" y="1071932"/>
                        <a:pt x="1135124" y="1085753"/>
                        <a:pt x="1143000" y="1097567"/>
                      </a:cubicBezTo>
                      <a:cubicBezTo>
                        <a:pt x="1149350" y="1107092"/>
                        <a:pt x="1151190" y="1122522"/>
                        <a:pt x="1162050" y="1126142"/>
                      </a:cubicBezTo>
                      <a:cubicBezTo>
                        <a:pt x="1171575" y="1129317"/>
                        <a:pt x="1180884" y="1133232"/>
                        <a:pt x="1190625" y="1135667"/>
                      </a:cubicBezTo>
                      <a:cubicBezTo>
                        <a:pt x="1196735" y="1137194"/>
                        <a:pt x="1217125" y="1141773"/>
                        <a:pt x="1223962" y="1145192"/>
                      </a:cubicBezTo>
                      <a:cubicBezTo>
                        <a:pt x="1229082" y="1147752"/>
                        <a:pt x="1233487" y="1151542"/>
                        <a:pt x="1238250" y="1154717"/>
                      </a:cubicBezTo>
                      <a:lnTo>
                        <a:pt x="1247775" y="1183292"/>
                      </a:lnTo>
                      <a:lnTo>
                        <a:pt x="1252537" y="1197579"/>
                      </a:lnTo>
                      <a:cubicBezTo>
                        <a:pt x="1238088" y="1240931"/>
                        <a:pt x="1264190" y="1176401"/>
                        <a:pt x="1223962" y="1216629"/>
                      </a:cubicBezTo>
                      <a:lnTo>
                        <a:pt x="1243012" y="1235679"/>
                      </a:lnTo>
                      <a:cubicBezTo>
                        <a:pt x="1248296" y="1251529"/>
                        <a:pt x="1253933" y="1255387"/>
                        <a:pt x="1233487" y="1269017"/>
                      </a:cubicBezTo>
                      <a:cubicBezTo>
                        <a:pt x="1225133" y="1274586"/>
                        <a:pt x="1214437" y="1275367"/>
                        <a:pt x="1204912" y="1278542"/>
                      </a:cubicBezTo>
                      <a:lnTo>
                        <a:pt x="1190625" y="1283304"/>
                      </a:lnTo>
                      <a:cubicBezTo>
                        <a:pt x="1187228" y="1288400"/>
                        <a:pt x="1171474" y="1303886"/>
                        <a:pt x="1185862" y="1311879"/>
                      </a:cubicBezTo>
                      <a:cubicBezTo>
                        <a:pt x="1197305" y="1318236"/>
                        <a:pt x="1223962" y="1321404"/>
                        <a:pt x="1223962" y="1321404"/>
                      </a:cubicBezTo>
                      <a:cubicBezTo>
                        <a:pt x="1225550" y="1334104"/>
                        <a:pt x="1223972" y="1347621"/>
                        <a:pt x="1228725" y="1359504"/>
                      </a:cubicBezTo>
                      <a:cubicBezTo>
                        <a:pt x="1230851" y="1364818"/>
                        <a:pt x="1239837" y="1364267"/>
                        <a:pt x="1243012" y="1369029"/>
                      </a:cubicBezTo>
                      <a:cubicBezTo>
                        <a:pt x="1267615" y="1405933"/>
                        <a:pt x="1226194" y="1373691"/>
                        <a:pt x="1262062" y="1397604"/>
                      </a:cubicBezTo>
                      <a:cubicBezTo>
                        <a:pt x="1260475" y="1424592"/>
                        <a:pt x="1269390" y="1454387"/>
                        <a:pt x="1257300" y="1478567"/>
                      </a:cubicBezTo>
                      <a:cubicBezTo>
                        <a:pt x="1251576" y="1490015"/>
                        <a:pt x="1231083" y="1478576"/>
                        <a:pt x="1219200" y="1483329"/>
                      </a:cubicBezTo>
                      <a:cubicBezTo>
                        <a:pt x="1213885" y="1485455"/>
                        <a:pt x="1212850" y="1492854"/>
                        <a:pt x="1209675" y="1497617"/>
                      </a:cubicBezTo>
                      <a:cubicBezTo>
                        <a:pt x="1214437" y="1500792"/>
                        <a:pt x="1218701" y="1504887"/>
                        <a:pt x="1223962" y="1507142"/>
                      </a:cubicBezTo>
                      <a:cubicBezTo>
                        <a:pt x="1229978" y="1509720"/>
                        <a:pt x="1237901" y="1507815"/>
                        <a:pt x="1243012" y="1511904"/>
                      </a:cubicBezTo>
                      <a:cubicBezTo>
                        <a:pt x="1246932" y="1515040"/>
                        <a:pt x="1246187" y="1521429"/>
                        <a:pt x="1247775" y="1526192"/>
                      </a:cubicBezTo>
                      <a:cubicBezTo>
                        <a:pt x="1233224" y="1540742"/>
                        <a:pt x="1231484" y="1539470"/>
                        <a:pt x="1223962" y="1559529"/>
                      </a:cubicBezTo>
                      <a:cubicBezTo>
                        <a:pt x="1221664" y="1565658"/>
                        <a:pt x="1221081" y="1572310"/>
                        <a:pt x="1219200" y="1578579"/>
                      </a:cubicBezTo>
                      <a:cubicBezTo>
                        <a:pt x="1216315" y="1588196"/>
                        <a:pt x="1212850" y="1597629"/>
                        <a:pt x="1209675" y="1607154"/>
                      </a:cubicBezTo>
                      <a:cubicBezTo>
                        <a:pt x="1208087" y="1611917"/>
                        <a:pt x="1208462" y="1617892"/>
                        <a:pt x="1204912" y="1621442"/>
                      </a:cubicBezTo>
                      <a:lnTo>
                        <a:pt x="1190625" y="1635729"/>
                      </a:lnTo>
                      <a:cubicBezTo>
                        <a:pt x="1189037" y="1643667"/>
                        <a:pt x="1187618" y="1651640"/>
                        <a:pt x="1185862" y="1659542"/>
                      </a:cubicBezTo>
                      <a:cubicBezTo>
                        <a:pt x="1184442" y="1665932"/>
                        <a:pt x="1181100" y="1672047"/>
                        <a:pt x="1181100" y="1678592"/>
                      </a:cubicBezTo>
                      <a:cubicBezTo>
                        <a:pt x="1181100" y="1683612"/>
                        <a:pt x="1184275" y="1688117"/>
                        <a:pt x="1185862" y="1692879"/>
                      </a:cubicBezTo>
                      <a:cubicBezTo>
                        <a:pt x="1187450" y="1708754"/>
                        <a:pt x="1188199" y="1724735"/>
                        <a:pt x="1190625" y="1740504"/>
                      </a:cubicBezTo>
                      <a:cubicBezTo>
                        <a:pt x="1194644" y="1766627"/>
                        <a:pt x="1203515" y="1744697"/>
                        <a:pt x="1190625" y="1783367"/>
                      </a:cubicBezTo>
                      <a:cubicBezTo>
                        <a:pt x="1188815" y="1788797"/>
                        <a:pt x="1184275" y="1792892"/>
                        <a:pt x="1181100" y="1797654"/>
                      </a:cubicBezTo>
                      <a:cubicBezTo>
                        <a:pt x="1179512" y="1808767"/>
                        <a:pt x="1180506" y="1820569"/>
                        <a:pt x="1176337" y="1830992"/>
                      </a:cubicBezTo>
                      <a:cubicBezTo>
                        <a:pt x="1173836" y="1837245"/>
                        <a:pt x="1163074" y="1838622"/>
                        <a:pt x="1162050" y="1845279"/>
                      </a:cubicBezTo>
                      <a:cubicBezTo>
                        <a:pt x="1156074" y="1884123"/>
                        <a:pt x="1165303" y="1882104"/>
                        <a:pt x="1171575" y="1907192"/>
                      </a:cubicBezTo>
                      <a:cubicBezTo>
                        <a:pt x="1175125" y="1921391"/>
                        <a:pt x="1177925" y="1935767"/>
                        <a:pt x="1181100" y="1950054"/>
                      </a:cubicBezTo>
                      <a:cubicBezTo>
                        <a:pt x="1179512" y="1962754"/>
                        <a:pt x="1179705" y="1975806"/>
                        <a:pt x="1176337" y="1988154"/>
                      </a:cubicBezTo>
                      <a:cubicBezTo>
                        <a:pt x="1173460" y="1998702"/>
                        <a:pt x="1158641" y="2009389"/>
                        <a:pt x="1152525" y="2016729"/>
                      </a:cubicBezTo>
                      <a:cubicBezTo>
                        <a:pt x="1132681" y="2040542"/>
                        <a:pt x="1154906" y="2023080"/>
                        <a:pt x="1128712" y="2040542"/>
                      </a:cubicBezTo>
                      <a:cubicBezTo>
                        <a:pt x="1122362" y="2038954"/>
                        <a:pt x="1114290" y="2040407"/>
                        <a:pt x="1109662" y="2035779"/>
                      </a:cubicBezTo>
                      <a:cubicBezTo>
                        <a:pt x="1076775" y="2002891"/>
                        <a:pt x="1131747" y="2025677"/>
                        <a:pt x="1090612" y="2011967"/>
                      </a:cubicBezTo>
                      <a:cubicBezTo>
                        <a:pt x="1079500" y="2013554"/>
                        <a:pt x="1067315" y="2011709"/>
                        <a:pt x="1057275" y="2016729"/>
                      </a:cubicBezTo>
                      <a:cubicBezTo>
                        <a:pt x="1052785" y="2018974"/>
                        <a:pt x="1057382" y="2029799"/>
                        <a:pt x="1052512" y="2031017"/>
                      </a:cubicBezTo>
                      <a:cubicBezTo>
                        <a:pt x="1041622" y="2033740"/>
                        <a:pt x="1030287" y="2027842"/>
                        <a:pt x="1019175" y="2026254"/>
                      </a:cubicBezTo>
                      <a:cubicBezTo>
                        <a:pt x="983865" y="2014484"/>
                        <a:pt x="999580" y="2012239"/>
                        <a:pt x="971550" y="2026254"/>
                      </a:cubicBezTo>
                      <a:cubicBezTo>
                        <a:pt x="973137" y="2035779"/>
                        <a:pt x="972390" y="2046005"/>
                        <a:pt x="976312" y="2054829"/>
                      </a:cubicBezTo>
                      <a:cubicBezTo>
                        <a:pt x="980172" y="2063514"/>
                        <a:pt x="997297" y="2073582"/>
                        <a:pt x="1004887" y="2078642"/>
                      </a:cubicBezTo>
                      <a:cubicBezTo>
                        <a:pt x="1008062" y="2083404"/>
                        <a:pt x="1015534" y="2087316"/>
                        <a:pt x="1014412" y="2092929"/>
                      </a:cubicBezTo>
                      <a:cubicBezTo>
                        <a:pt x="1013290" y="2098542"/>
                        <a:pt x="1005607" y="2100809"/>
                        <a:pt x="1000125" y="2102454"/>
                      </a:cubicBezTo>
                      <a:cubicBezTo>
                        <a:pt x="989373" y="2105680"/>
                        <a:pt x="977900" y="2105629"/>
                        <a:pt x="966787" y="2107217"/>
                      </a:cubicBezTo>
                      <a:cubicBezTo>
                        <a:pt x="963612" y="2102454"/>
                        <a:pt x="959822" y="2098049"/>
                        <a:pt x="957262" y="2092929"/>
                      </a:cubicBezTo>
                      <a:cubicBezTo>
                        <a:pt x="955017" y="2088439"/>
                        <a:pt x="955285" y="2082819"/>
                        <a:pt x="952500" y="2078642"/>
                      </a:cubicBezTo>
                      <a:cubicBezTo>
                        <a:pt x="948764" y="2073038"/>
                        <a:pt x="942975" y="2069117"/>
                        <a:pt x="938212" y="2064354"/>
                      </a:cubicBezTo>
                      <a:cubicBezTo>
                        <a:pt x="936625" y="2058004"/>
                        <a:pt x="939800" y="2046891"/>
                        <a:pt x="933450" y="2045304"/>
                      </a:cubicBezTo>
                      <a:cubicBezTo>
                        <a:pt x="903549" y="2037829"/>
                        <a:pt x="891798" y="2054263"/>
                        <a:pt x="904875" y="2073879"/>
                      </a:cubicBezTo>
                      <a:cubicBezTo>
                        <a:pt x="908050" y="2078641"/>
                        <a:pt x="914400" y="2080229"/>
                        <a:pt x="919162" y="2083404"/>
                      </a:cubicBezTo>
                      <a:cubicBezTo>
                        <a:pt x="920432" y="2087214"/>
                        <a:pt x="930593" y="2108169"/>
                        <a:pt x="919162" y="2111979"/>
                      </a:cubicBezTo>
                      <a:cubicBezTo>
                        <a:pt x="911483" y="2114539"/>
                        <a:pt x="903287" y="2108804"/>
                        <a:pt x="895350" y="2107217"/>
                      </a:cubicBezTo>
                      <a:cubicBezTo>
                        <a:pt x="893762" y="2102454"/>
                        <a:pt x="890587" y="2097949"/>
                        <a:pt x="890587" y="2092929"/>
                      </a:cubicBezTo>
                      <a:cubicBezTo>
                        <a:pt x="890587" y="1968232"/>
                        <a:pt x="884888" y="1996671"/>
                        <a:pt x="900112" y="1935767"/>
                      </a:cubicBezTo>
                      <a:cubicBezTo>
                        <a:pt x="898525" y="1927829"/>
                        <a:pt x="900532" y="1918173"/>
                        <a:pt x="895350" y="1911954"/>
                      </a:cubicBezTo>
                      <a:cubicBezTo>
                        <a:pt x="891160" y="1906926"/>
                        <a:pt x="882316" y="1909770"/>
                        <a:pt x="876300" y="1907192"/>
                      </a:cubicBezTo>
                      <a:cubicBezTo>
                        <a:pt x="871039" y="1904937"/>
                        <a:pt x="866775" y="1900842"/>
                        <a:pt x="862012" y="1897667"/>
                      </a:cubicBezTo>
                      <a:cubicBezTo>
                        <a:pt x="860425" y="1892904"/>
                        <a:pt x="857837" y="1888365"/>
                        <a:pt x="857250" y="1883379"/>
                      </a:cubicBezTo>
                      <a:cubicBezTo>
                        <a:pt x="849236" y="1815259"/>
                        <a:pt x="865577" y="1797069"/>
                        <a:pt x="842962" y="1830992"/>
                      </a:cubicBezTo>
                      <a:cubicBezTo>
                        <a:pt x="841375" y="1835754"/>
                        <a:pt x="839579" y="1840452"/>
                        <a:pt x="838200" y="1845279"/>
                      </a:cubicBezTo>
                      <a:cubicBezTo>
                        <a:pt x="836402" y="1851573"/>
                        <a:pt x="836364" y="1858475"/>
                        <a:pt x="833437" y="1864329"/>
                      </a:cubicBezTo>
                      <a:cubicBezTo>
                        <a:pt x="828317" y="1874568"/>
                        <a:pt x="814387" y="1892904"/>
                        <a:pt x="814387" y="1892904"/>
                      </a:cubicBezTo>
                      <a:cubicBezTo>
                        <a:pt x="815975" y="1899254"/>
                        <a:pt x="815061" y="1906843"/>
                        <a:pt x="819150" y="1911954"/>
                      </a:cubicBezTo>
                      <a:cubicBezTo>
                        <a:pt x="822286" y="1915874"/>
                        <a:pt x="829517" y="1913581"/>
                        <a:pt x="833437" y="1916717"/>
                      </a:cubicBezTo>
                      <a:cubicBezTo>
                        <a:pt x="837906" y="1920293"/>
                        <a:pt x="839787" y="1926242"/>
                        <a:pt x="842962" y="1931004"/>
                      </a:cubicBezTo>
                      <a:cubicBezTo>
                        <a:pt x="841375" y="1943704"/>
                        <a:pt x="844649" y="1958049"/>
                        <a:pt x="838200" y="1969104"/>
                      </a:cubicBezTo>
                      <a:cubicBezTo>
                        <a:pt x="832432" y="1978992"/>
                        <a:pt x="809625" y="1988154"/>
                        <a:pt x="809625" y="1988154"/>
                      </a:cubicBezTo>
                      <a:cubicBezTo>
                        <a:pt x="808037" y="1992917"/>
                        <a:pt x="805279" y="1997439"/>
                        <a:pt x="804862" y="2002442"/>
                      </a:cubicBezTo>
                      <a:cubicBezTo>
                        <a:pt x="802090" y="2035702"/>
                        <a:pt x="807496" y="2069909"/>
                        <a:pt x="800100" y="2102454"/>
                      </a:cubicBezTo>
                      <a:cubicBezTo>
                        <a:pt x="798649" y="2108837"/>
                        <a:pt x="787319" y="2105336"/>
                        <a:pt x="781050" y="2107217"/>
                      </a:cubicBezTo>
                      <a:cubicBezTo>
                        <a:pt x="771433" y="2110102"/>
                        <a:pt x="760829" y="2111173"/>
                        <a:pt x="752475" y="2116742"/>
                      </a:cubicBezTo>
                      <a:lnTo>
                        <a:pt x="723900" y="2135792"/>
                      </a:lnTo>
                      <a:cubicBezTo>
                        <a:pt x="720725" y="2131029"/>
                        <a:pt x="714613" y="2127223"/>
                        <a:pt x="714375" y="2121504"/>
                      </a:cubicBezTo>
                      <a:cubicBezTo>
                        <a:pt x="710525" y="2029102"/>
                        <a:pt x="702148" y="2046976"/>
                        <a:pt x="728662" y="2007204"/>
                      </a:cubicBezTo>
                      <a:cubicBezTo>
                        <a:pt x="739465" y="1963997"/>
                        <a:pt x="741867" y="1962232"/>
                        <a:pt x="728662" y="1892904"/>
                      </a:cubicBezTo>
                      <a:cubicBezTo>
                        <a:pt x="727723" y="1887973"/>
                        <a:pt x="719137" y="1889729"/>
                        <a:pt x="714375" y="1888142"/>
                      </a:cubicBezTo>
                      <a:cubicBezTo>
                        <a:pt x="709612" y="1891317"/>
                        <a:pt x="705811" y="1897667"/>
                        <a:pt x="700087" y="1897667"/>
                      </a:cubicBezTo>
                      <a:cubicBezTo>
                        <a:pt x="680161" y="1897667"/>
                        <a:pt x="687409" y="1878650"/>
                        <a:pt x="681037" y="1869092"/>
                      </a:cubicBezTo>
                      <a:cubicBezTo>
                        <a:pt x="675761" y="1861179"/>
                        <a:pt x="660612" y="1857521"/>
                        <a:pt x="652462" y="1854804"/>
                      </a:cubicBezTo>
                      <a:cubicBezTo>
                        <a:pt x="650875" y="1859567"/>
                        <a:pt x="647700" y="1864072"/>
                        <a:pt x="647700" y="1869092"/>
                      </a:cubicBezTo>
                      <a:cubicBezTo>
                        <a:pt x="647700" y="1882118"/>
                        <a:pt x="657171" y="1886831"/>
                        <a:pt x="661987" y="1897667"/>
                      </a:cubicBezTo>
                      <a:cubicBezTo>
                        <a:pt x="680634" y="1939623"/>
                        <a:pt x="659722" y="1914453"/>
                        <a:pt x="685800" y="1940529"/>
                      </a:cubicBezTo>
                      <a:lnTo>
                        <a:pt x="695325" y="1969104"/>
                      </a:lnTo>
                      <a:lnTo>
                        <a:pt x="700087" y="1983392"/>
                      </a:lnTo>
                      <a:cubicBezTo>
                        <a:pt x="698500" y="2002442"/>
                        <a:pt x="699074" y="2021797"/>
                        <a:pt x="695325" y="2040542"/>
                      </a:cubicBezTo>
                      <a:cubicBezTo>
                        <a:pt x="694203" y="2046155"/>
                        <a:pt x="691413" y="2053707"/>
                        <a:pt x="685800" y="2054829"/>
                      </a:cubicBezTo>
                      <a:cubicBezTo>
                        <a:pt x="680187" y="2055951"/>
                        <a:pt x="676275" y="2048479"/>
                        <a:pt x="671512" y="2045304"/>
                      </a:cubicBezTo>
                      <a:cubicBezTo>
                        <a:pt x="671003" y="2043267"/>
                        <a:pt x="665448" y="2011967"/>
                        <a:pt x="657225" y="2011967"/>
                      </a:cubicBezTo>
                      <a:cubicBezTo>
                        <a:pt x="651070" y="2011967"/>
                        <a:pt x="644111" y="2037019"/>
                        <a:pt x="642937" y="2040542"/>
                      </a:cubicBezTo>
                      <a:cubicBezTo>
                        <a:pt x="646644" y="2103554"/>
                        <a:pt x="651696" y="2111812"/>
                        <a:pt x="642937" y="2164367"/>
                      </a:cubicBezTo>
                      <a:cubicBezTo>
                        <a:pt x="642112" y="2169319"/>
                        <a:pt x="639762" y="2173892"/>
                        <a:pt x="638175" y="2178654"/>
                      </a:cubicBezTo>
                      <a:cubicBezTo>
                        <a:pt x="622300" y="2177067"/>
                        <a:pt x="605544" y="2179344"/>
                        <a:pt x="590550" y="2173892"/>
                      </a:cubicBezTo>
                      <a:cubicBezTo>
                        <a:pt x="585832" y="2172176"/>
                        <a:pt x="586612" y="2164556"/>
                        <a:pt x="585787" y="2159604"/>
                      </a:cubicBezTo>
                      <a:cubicBezTo>
                        <a:pt x="581837" y="2135908"/>
                        <a:pt x="580211" y="2111863"/>
                        <a:pt x="576262" y="2088167"/>
                      </a:cubicBezTo>
                      <a:cubicBezTo>
                        <a:pt x="575437" y="2083215"/>
                        <a:pt x="573745" y="2078369"/>
                        <a:pt x="571500" y="2073879"/>
                      </a:cubicBezTo>
                      <a:cubicBezTo>
                        <a:pt x="568940" y="2068760"/>
                        <a:pt x="565150" y="2064354"/>
                        <a:pt x="561975" y="2059592"/>
                      </a:cubicBezTo>
                      <a:cubicBezTo>
                        <a:pt x="560387" y="2034192"/>
                        <a:pt x="561082" y="2008546"/>
                        <a:pt x="557212" y="1983392"/>
                      </a:cubicBezTo>
                      <a:cubicBezTo>
                        <a:pt x="556449" y="1978430"/>
                        <a:pt x="554695" y="1993189"/>
                        <a:pt x="552450" y="1997679"/>
                      </a:cubicBezTo>
                      <a:cubicBezTo>
                        <a:pt x="549890" y="2002799"/>
                        <a:pt x="545765" y="2006997"/>
                        <a:pt x="542925" y="2011967"/>
                      </a:cubicBezTo>
                      <a:cubicBezTo>
                        <a:pt x="539403" y="2018131"/>
                        <a:pt x="536575" y="2024667"/>
                        <a:pt x="533400" y="2031017"/>
                      </a:cubicBezTo>
                      <a:lnTo>
                        <a:pt x="485775" y="2026254"/>
                      </a:lnTo>
                      <a:cubicBezTo>
                        <a:pt x="477102" y="2021195"/>
                        <a:pt x="479425" y="2007204"/>
                        <a:pt x="476250" y="1997679"/>
                      </a:cubicBezTo>
                      <a:lnTo>
                        <a:pt x="471487" y="1983392"/>
                      </a:lnTo>
                      <a:cubicBezTo>
                        <a:pt x="468312" y="1973867"/>
                        <a:pt x="471487" y="1957992"/>
                        <a:pt x="461962" y="1954817"/>
                      </a:cubicBezTo>
                      <a:lnTo>
                        <a:pt x="447675" y="1950054"/>
                      </a:lnTo>
                      <a:cubicBezTo>
                        <a:pt x="444500" y="1945292"/>
                        <a:pt x="437028" y="1941380"/>
                        <a:pt x="438150" y="1935767"/>
                      </a:cubicBezTo>
                      <a:cubicBezTo>
                        <a:pt x="439272" y="1930154"/>
                        <a:pt x="449262" y="1931004"/>
                        <a:pt x="452437" y="1926242"/>
                      </a:cubicBezTo>
                      <a:cubicBezTo>
                        <a:pt x="456068" y="1920796"/>
                        <a:pt x="455402" y="1913486"/>
                        <a:pt x="457200" y="1907192"/>
                      </a:cubicBezTo>
                      <a:cubicBezTo>
                        <a:pt x="458579" y="1902365"/>
                        <a:pt x="460375" y="1897667"/>
                        <a:pt x="461962" y="1892904"/>
                      </a:cubicBezTo>
                      <a:cubicBezTo>
                        <a:pt x="460375" y="1883379"/>
                        <a:pt x="460254" y="1873490"/>
                        <a:pt x="457200" y="1864329"/>
                      </a:cubicBezTo>
                      <a:cubicBezTo>
                        <a:pt x="455390" y="1858899"/>
                        <a:pt x="450235" y="1855161"/>
                        <a:pt x="447675" y="1850042"/>
                      </a:cubicBezTo>
                      <a:cubicBezTo>
                        <a:pt x="427957" y="1810608"/>
                        <a:pt x="460683" y="1862410"/>
                        <a:pt x="433387" y="1821467"/>
                      </a:cubicBezTo>
                      <a:cubicBezTo>
                        <a:pt x="434975" y="1810354"/>
                        <a:pt x="433591" y="1798387"/>
                        <a:pt x="438150" y="1788129"/>
                      </a:cubicBezTo>
                      <a:cubicBezTo>
                        <a:pt x="440475" y="1782899"/>
                        <a:pt x="451628" y="1784270"/>
                        <a:pt x="452437" y="1778604"/>
                      </a:cubicBezTo>
                      <a:cubicBezTo>
                        <a:pt x="458363" y="1737119"/>
                        <a:pt x="454433" y="1726957"/>
                        <a:pt x="433387" y="1702404"/>
                      </a:cubicBezTo>
                      <a:cubicBezTo>
                        <a:pt x="429004" y="1697290"/>
                        <a:pt x="424704" y="1691853"/>
                        <a:pt x="419100" y="1688117"/>
                      </a:cubicBezTo>
                      <a:cubicBezTo>
                        <a:pt x="414923" y="1685332"/>
                        <a:pt x="409575" y="1684942"/>
                        <a:pt x="404812" y="1683354"/>
                      </a:cubicBezTo>
                      <a:cubicBezTo>
                        <a:pt x="403225" y="1678592"/>
                        <a:pt x="401034" y="1673989"/>
                        <a:pt x="400050" y="1669067"/>
                      </a:cubicBezTo>
                      <a:cubicBezTo>
                        <a:pt x="397848" y="1658059"/>
                        <a:pt x="400307" y="1645769"/>
                        <a:pt x="395287" y="1635729"/>
                      </a:cubicBezTo>
                      <a:cubicBezTo>
                        <a:pt x="393042" y="1631239"/>
                        <a:pt x="385762" y="1632554"/>
                        <a:pt x="381000" y="1630967"/>
                      </a:cubicBezTo>
                      <a:cubicBezTo>
                        <a:pt x="347881" y="1581288"/>
                        <a:pt x="354263" y="1603196"/>
                        <a:pt x="366712" y="1511904"/>
                      </a:cubicBezTo>
                      <a:cubicBezTo>
                        <a:pt x="367485" y="1506233"/>
                        <a:pt x="373677" y="1502736"/>
                        <a:pt x="376237" y="1497617"/>
                      </a:cubicBezTo>
                      <a:cubicBezTo>
                        <a:pt x="378482" y="1493127"/>
                        <a:pt x="379412" y="1488092"/>
                        <a:pt x="381000" y="1483329"/>
                      </a:cubicBezTo>
                      <a:cubicBezTo>
                        <a:pt x="379412" y="1478567"/>
                        <a:pt x="377616" y="1473869"/>
                        <a:pt x="376237" y="1469042"/>
                      </a:cubicBezTo>
                      <a:cubicBezTo>
                        <a:pt x="374439" y="1462748"/>
                        <a:pt x="374053" y="1456008"/>
                        <a:pt x="371475" y="1449992"/>
                      </a:cubicBezTo>
                      <a:cubicBezTo>
                        <a:pt x="369220" y="1444731"/>
                        <a:pt x="364275" y="1440935"/>
                        <a:pt x="361950" y="1435704"/>
                      </a:cubicBezTo>
                      <a:cubicBezTo>
                        <a:pt x="357872" y="1426529"/>
                        <a:pt x="355600" y="1416654"/>
                        <a:pt x="352425" y="1407129"/>
                      </a:cubicBezTo>
                      <a:cubicBezTo>
                        <a:pt x="350837" y="1402367"/>
                        <a:pt x="350447" y="1397019"/>
                        <a:pt x="347662" y="1392842"/>
                      </a:cubicBezTo>
                      <a:lnTo>
                        <a:pt x="338137" y="1378554"/>
                      </a:lnTo>
                      <a:cubicBezTo>
                        <a:pt x="336550" y="1372204"/>
                        <a:pt x="334026" y="1366017"/>
                        <a:pt x="333375" y="1359504"/>
                      </a:cubicBezTo>
                      <a:cubicBezTo>
                        <a:pt x="330843" y="1334181"/>
                        <a:pt x="332581" y="1308442"/>
                        <a:pt x="328612" y="1283304"/>
                      </a:cubicBezTo>
                      <a:cubicBezTo>
                        <a:pt x="327719" y="1277650"/>
                        <a:pt x="322262" y="1273779"/>
                        <a:pt x="319087" y="1269017"/>
                      </a:cubicBezTo>
                      <a:cubicBezTo>
                        <a:pt x="310440" y="1243076"/>
                        <a:pt x="304821" y="1241972"/>
                        <a:pt x="314325" y="1216629"/>
                      </a:cubicBezTo>
                      <a:cubicBezTo>
                        <a:pt x="316335" y="1211270"/>
                        <a:pt x="319803" y="1206389"/>
                        <a:pt x="323850" y="1202342"/>
                      </a:cubicBezTo>
                      <a:cubicBezTo>
                        <a:pt x="327897" y="1198295"/>
                        <a:pt x="333375" y="1195992"/>
                        <a:pt x="338137" y="1192817"/>
                      </a:cubicBezTo>
                      <a:cubicBezTo>
                        <a:pt x="341312" y="1188054"/>
                        <a:pt x="346952" y="1184209"/>
                        <a:pt x="347662" y="1178529"/>
                      </a:cubicBezTo>
                      <a:cubicBezTo>
                        <a:pt x="350419" y="1156479"/>
                        <a:pt x="341279" y="1156237"/>
                        <a:pt x="333375" y="1140429"/>
                      </a:cubicBezTo>
                      <a:cubicBezTo>
                        <a:pt x="331130" y="1135939"/>
                        <a:pt x="331748" y="1130062"/>
                        <a:pt x="328612" y="1126142"/>
                      </a:cubicBezTo>
                      <a:cubicBezTo>
                        <a:pt x="325036" y="1121673"/>
                        <a:pt x="319087" y="1119792"/>
                        <a:pt x="314325" y="1116617"/>
                      </a:cubicBezTo>
                      <a:cubicBezTo>
                        <a:pt x="311150" y="1111854"/>
                        <a:pt x="308603" y="1106607"/>
                        <a:pt x="304800" y="1102329"/>
                      </a:cubicBezTo>
                      <a:cubicBezTo>
                        <a:pt x="281075" y="1075638"/>
                        <a:pt x="283652" y="1078705"/>
                        <a:pt x="261937" y="1064229"/>
                      </a:cubicBezTo>
                      <a:cubicBezTo>
                        <a:pt x="262346" y="1059320"/>
                        <a:pt x="265080" y="1000287"/>
                        <a:pt x="271462" y="983267"/>
                      </a:cubicBezTo>
                      <a:cubicBezTo>
                        <a:pt x="273472" y="977907"/>
                        <a:pt x="278427" y="974099"/>
                        <a:pt x="280987" y="968979"/>
                      </a:cubicBezTo>
                      <a:cubicBezTo>
                        <a:pt x="283232" y="964489"/>
                        <a:pt x="283312" y="959080"/>
                        <a:pt x="285750" y="954692"/>
                      </a:cubicBezTo>
                      <a:cubicBezTo>
                        <a:pt x="291310" y="944685"/>
                        <a:pt x="295275" y="932467"/>
                        <a:pt x="304800" y="926117"/>
                      </a:cubicBezTo>
                      <a:cubicBezTo>
                        <a:pt x="337552" y="904282"/>
                        <a:pt x="322515" y="910688"/>
                        <a:pt x="347662" y="902304"/>
                      </a:cubicBezTo>
                      <a:cubicBezTo>
                        <a:pt x="358197" y="891770"/>
                        <a:pt x="364844" y="886992"/>
                        <a:pt x="371475" y="873729"/>
                      </a:cubicBezTo>
                      <a:cubicBezTo>
                        <a:pt x="373720" y="869239"/>
                        <a:pt x="374650" y="864204"/>
                        <a:pt x="376237" y="859442"/>
                      </a:cubicBezTo>
                      <a:cubicBezTo>
                        <a:pt x="343775" y="837800"/>
                        <a:pt x="384704" y="862264"/>
                        <a:pt x="333375" y="845154"/>
                      </a:cubicBezTo>
                      <a:cubicBezTo>
                        <a:pt x="327945" y="843344"/>
                        <a:pt x="324207" y="838189"/>
                        <a:pt x="319087" y="835629"/>
                      </a:cubicBezTo>
                      <a:cubicBezTo>
                        <a:pt x="314597" y="833384"/>
                        <a:pt x="309414" y="832844"/>
                        <a:pt x="304800" y="830867"/>
                      </a:cubicBezTo>
                      <a:cubicBezTo>
                        <a:pt x="298274" y="828070"/>
                        <a:pt x="292100" y="824517"/>
                        <a:pt x="285750" y="821342"/>
                      </a:cubicBezTo>
                      <a:cubicBezTo>
                        <a:pt x="261937" y="822929"/>
                        <a:pt x="237543" y="820638"/>
                        <a:pt x="214312" y="826104"/>
                      </a:cubicBezTo>
                      <a:cubicBezTo>
                        <a:pt x="165645" y="837555"/>
                        <a:pt x="269107" y="861832"/>
                        <a:pt x="176212" y="830867"/>
                      </a:cubicBezTo>
                      <a:cubicBezTo>
                        <a:pt x="171450" y="826104"/>
                        <a:pt x="165661" y="822183"/>
                        <a:pt x="161925" y="816579"/>
                      </a:cubicBezTo>
                      <a:cubicBezTo>
                        <a:pt x="159140" y="812402"/>
                        <a:pt x="160712" y="805842"/>
                        <a:pt x="157162" y="802292"/>
                      </a:cubicBezTo>
                      <a:cubicBezTo>
                        <a:pt x="153612" y="798742"/>
                        <a:pt x="147365" y="799774"/>
                        <a:pt x="142875" y="797529"/>
                      </a:cubicBezTo>
                      <a:cubicBezTo>
                        <a:pt x="137755" y="794969"/>
                        <a:pt x="133350" y="791179"/>
                        <a:pt x="128587" y="788004"/>
                      </a:cubicBezTo>
                      <a:cubicBezTo>
                        <a:pt x="127000" y="781654"/>
                        <a:pt x="119736" y="774065"/>
                        <a:pt x="123825" y="768954"/>
                      </a:cubicBezTo>
                      <a:cubicBezTo>
                        <a:pt x="128882" y="762633"/>
                        <a:pt x="140902" y="768682"/>
                        <a:pt x="147637" y="764192"/>
                      </a:cubicBezTo>
                      <a:cubicBezTo>
                        <a:pt x="151814" y="761407"/>
                        <a:pt x="151021" y="754731"/>
                        <a:pt x="152400" y="749904"/>
                      </a:cubicBezTo>
                      <a:cubicBezTo>
                        <a:pt x="154198" y="743610"/>
                        <a:pt x="152534" y="735482"/>
                        <a:pt x="157162" y="730854"/>
                      </a:cubicBezTo>
                      <a:cubicBezTo>
                        <a:pt x="161790" y="726226"/>
                        <a:pt x="169862" y="727679"/>
                        <a:pt x="176212" y="726092"/>
                      </a:cubicBezTo>
                      <a:cubicBezTo>
                        <a:pt x="177800" y="705454"/>
                        <a:pt x="175289" y="684081"/>
                        <a:pt x="180975" y="664179"/>
                      </a:cubicBezTo>
                      <a:cubicBezTo>
                        <a:pt x="182354" y="659352"/>
                        <a:pt x="191342" y="662553"/>
                        <a:pt x="195262" y="659417"/>
                      </a:cubicBezTo>
                      <a:cubicBezTo>
                        <a:pt x="199732" y="655841"/>
                        <a:pt x="201612" y="649892"/>
                        <a:pt x="204787" y="645129"/>
                      </a:cubicBezTo>
                      <a:cubicBezTo>
                        <a:pt x="196661" y="588238"/>
                        <a:pt x="211861" y="616554"/>
                        <a:pt x="185737" y="616554"/>
                      </a:cubicBezTo>
                      <a:cubicBezTo>
                        <a:pt x="176081" y="616554"/>
                        <a:pt x="166687" y="613379"/>
                        <a:pt x="157162" y="611792"/>
                      </a:cubicBezTo>
                      <a:cubicBezTo>
                        <a:pt x="150812" y="605442"/>
                        <a:pt x="145419" y="597962"/>
                        <a:pt x="138112" y="592742"/>
                      </a:cubicBezTo>
                      <a:cubicBezTo>
                        <a:pt x="134027" y="589824"/>
                        <a:pt x="127375" y="591529"/>
                        <a:pt x="123825" y="587979"/>
                      </a:cubicBezTo>
                      <a:cubicBezTo>
                        <a:pt x="118805" y="582959"/>
                        <a:pt x="117822" y="575093"/>
                        <a:pt x="114300" y="568929"/>
                      </a:cubicBezTo>
                      <a:cubicBezTo>
                        <a:pt x="111460" y="563959"/>
                        <a:pt x="108578" y="558920"/>
                        <a:pt x="104775" y="554642"/>
                      </a:cubicBezTo>
                      <a:cubicBezTo>
                        <a:pt x="95826" y="544574"/>
                        <a:pt x="85725" y="535592"/>
                        <a:pt x="76200" y="526067"/>
                      </a:cubicBezTo>
                      <a:cubicBezTo>
                        <a:pt x="71437" y="521304"/>
                        <a:pt x="68302" y="513909"/>
                        <a:pt x="61912" y="511779"/>
                      </a:cubicBezTo>
                      <a:lnTo>
                        <a:pt x="33337" y="502254"/>
                      </a:lnTo>
                      <a:cubicBezTo>
                        <a:pt x="25400" y="503842"/>
                        <a:pt x="16765" y="510637"/>
                        <a:pt x="9525" y="507017"/>
                      </a:cubicBezTo>
                      <a:cubicBezTo>
                        <a:pt x="3671" y="504090"/>
                        <a:pt x="5329" y="494488"/>
                        <a:pt x="4762" y="487967"/>
                      </a:cubicBezTo>
                      <a:cubicBezTo>
                        <a:pt x="2145" y="457876"/>
                        <a:pt x="1587" y="427642"/>
                        <a:pt x="0" y="397479"/>
                      </a:cubicBezTo>
                      <a:cubicBezTo>
                        <a:pt x="1587" y="380017"/>
                        <a:pt x="1715" y="362360"/>
                        <a:pt x="4762" y="345092"/>
                      </a:cubicBezTo>
                      <a:cubicBezTo>
                        <a:pt x="6507" y="335205"/>
                        <a:pt x="11112" y="326042"/>
                        <a:pt x="14287" y="316517"/>
                      </a:cubicBezTo>
                      <a:cubicBezTo>
                        <a:pt x="18433" y="304078"/>
                        <a:pt x="20982" y="291416"/>
                        <a:pt x="33337" y="283179"/>
                      </a:cubicBezTo>
                      <a:cubicBezTo>
                        <a:pt x="41691" y="277610"/>
                        <a:pt x="52067" y="275623"/>
                        <a:pt x="61912" y="273654"/>
                      </a:cubicBezTo>
                      <a:cubicBezTo>
                        <a:pt x="96732" y="266691"/>
                        <a:pt x="77712" y="270037"/>
                        <a:pt x="119062" y="264129"/>
                      </a:cubicBezTo>
                      <a:cubicBezTo>
                        <a:pt x="135411" y="258680"/>
                        <a:pt x="137982" y="259497"/>
                        <a:pt x="152400" y="245079"/>
                      </a:cubicBezTo>
                      <a:cubicBezTo>
                        <a:pt x="156447" y="241032"/>
                        <a:pt x="158750" y="235554"/>
                        <a:pt x="161925" y="230792"/>
                      </a:cubicBezTo>
                      <a:cubicBezTo>
                        <a:pt x="178646" y="180623"/>
                        <a:pt x="175945" y="194322"/>
                        <a:pt x="161925" y="92679"/>
                      </a:cubicBezTo>
                      <a:cubicBezTo>
                        <a:pt x="161005" y="86007"/>
                        <a:pt x="151949" y="83566"/>
                        <a:pt x="147637" y="78392"/>
                      </a:cubicBezTo>
                      <a:cubicBezTo>
                        <a:pt x="143973" y="73995"/>
                        <a:pt x="139136" y="69736"/>
                        <a:pt x="138112" y="64104"/>
                      </a:cubicBezTo>
                      <a:cubicBezTo>
                        <a:pt x="135840" y="51609"/>
                        <a:pt x="146050" y="10129"/>
                        <a:pt x="152400" y="2192"/>
                      </a:cubicBezTo>
                      <a:close/>
                    </a:path>
                  </a:pathLst>
                </a:custGeom>
                <a:pattFill prst="sphere">
                  <a:fgClr>
                    <a:srgbClr val="FFC000"/>
                  </a:fgClr>
                  <a:bgClr>
                    <a:schemeClr val="bg1"/>
                  </a:bgClr>
                </a:patt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1557134" y="2945731"/>
                  <a:ext cx="994253" cy="1353188"/>
                  <a:chOff x="1557134" y="2945731"/>
                  <a:chExt cx="994253" cy="1353188"/>
                </a:xfrm>
              </p:grpSpPr>
              <p:pic>
                <p:nvPicPr>
                  <p:cNvPr id="108" name="Picture 107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57134" y="2945731"/>
                    <a:ext cx="648022" cy="602024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09" name="Picture 108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15155" y="3739689"/>
                    <a:ext cx="836232" cy="55923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</p:grpSp>
          <p:sp>
            <p:nvSpPr>
              <p:cNvPr id="99" name="Freeform 98"/>
              <p:cNvSpPr/>
              <p:nvPr/>
            </p:nvSpPr>
            <p:spPr>
              <a:xfrm>
                <a:off x="968188" y="608505"/>
                <a:ext cx="1577788" cy="1238224"/>
              </a:xfrm>
              <a:custGeom>
                <a:avLst/>
                <a:gdLst>
                  <a:gd name="connsiteX0" fmla="*/ 251012 w 1577788"/>
                  <a:gd name="connsiteY0" fmla="*/ 1095 h 1238224"/>
                  <a:gd name="connsiteX1" fmla="*/ 304800 w 1577788"/>
                  <a:gd name="connsiteY1" fmla="*/ 90742 h 1238224"/>
                  <a:gd name="connsiteX2" fmla="*/ 376518 w 1577788"/>
                  <a:gd name="connsiteY2" fmla="*/ 198319 h 1238224"/>
                  <a:gd name="connsiteX3" fmla="*/ 251012 w 1577788"/>
                  <a:gd name="connsiteY3" fmla="*/ 252107 h 1238224"/>
                  <a:gd name="connsiteX4" fmla="*/ 215153 w 1577788"/>
                  <a:gd name="connsiteY4" fmla="*/ 359683 h 1238224"/>
                  <a:gd name="connsiteX5" fmla="*/ 179294 w 1577788"/>
                  <a:gd name="connsiteY5" fmla="*/ 413471 h 1238224"/>
                  <a:gd name="connsiteX6" fmla="*/ 17930 w 1577788"/>
                  <a:gd name="connsiteY6" fmla="*/ 431401 h 1238224"/>
                  <a:gd name="connsiteX7" fmla="*/ 0 w 1577788"/>
                  <a:gd name="connsiteY7" fmla="*/ 610695 h 1238224"/>
                  <a:gd name="connsiteX8" fmla="*/ 17930 w 1577788"/>
                  <a:gd name="connsiteY8" fmla="*/ 664483 h 1238224"/>
                  <a:gd name="connsiteX9" fmla="*/ 107577 w 1577788"/>
                  <a:gd name="connsiteY9" fmla="*/ 682413 h 1238224"/>
                  <a:gd name="connsiteX10" fmla="*/ 268941 w 1577788"/>
                  <a:gd name="connsiteY10" fmla="*/ 807919 h 1238224"/>
                  <a:gd name="connsiteX11" fmla="*/ 322730 w 1577788"/>
                  <a:gd name="connsiteY11" fmla="*/ 843777 h 1238224"/>
                  <a:gd name="connsiteX12" fmla="*/ 376518 w 1577788"/>
                  <a:gd name="connsiteY12" fmla="*/ 879636 h 1238224"/>
                  <a:gd name="connsiteX13" fmla="*/ 591671 w 1577788"/>
                  <a:gd name="connsiteY13" fmla="*/ 951354 h 1238224"/>
                  <a:gd name="connsiteX14" fmla="*/ 663388 w 1577788"/>
                  <a:gd name="connsiteY14" fmla="*/ 1058930 h 1238224"/>
                  <a:gd name="connsiteX15" fmla="*/ 770965 w 1577788"/>
                  <a:gd name="connsiteY15" fmla="*/ 1094789 h 1238224"/>
                  <a:gd name="connsiteX16" fmla="*/ 824753 w 1577788"/>
                  <a:gd name="connsiteY16" fmla="*/ 1112719 h 1238224"/>
                  <a:gd name="connsiteX17" fmla="*/ 1147483 w 1577788"/>
                  <a:gd name="connsiteY17" fmla="*/ 1148577 h 1238224"/>
                  <a:gd name="connsiteX18" fmla="*/ 1308847 w 1577788"/>
                  <a:gd name="connsiteY18" fmla="*/ 1202366 h 1238224"/>
                  <a:gd name="connsiteX19" fmla="*/ 1362636 w 1577788"/>
                  <a:gd name="connsiteY19" fmla="*/ 1220295 h 1238224"/>
                  <a:gd name="connsiteX20" fmla="*/ 1416424 w 1577788"/>
                  <a:gd name="connsiteY20" fmla="*/ 1238224 h 1238224"/>
                  <a:gd name="connsiteX21" fmla="*/ 1470212 w 1577788"/>
                  <a:gd name="connsiteY21" fmla="*/ 1220295 h 1238224"/>
                  <a:gd name="connsiteX22" fmla="*/ 1541930 w 1577788"/>
                  <a:gd name="connsiteY22" fmla="*/ 951354 h 1238224"/>
                  <a:gd name="connsiteX23" fmla="*/ 1577788 w 1577788"/>
                  <a:gd name="connsiteY23" fmla="*/ 897566 h 1238224"/>
                  <a:gd name="connsiteX24" fmla="*/ 1577788 w 1577788"/>
                  <a:gd name="connsiteY24" fmla="*/ 664483 h 1238224"/>
                  <a:gd name="connsiteX25" fmla="*/ 1559859 w 1577788"/>
                  <a:gd name="connsiteY25" fmla="*/ 574836 h 1238224"/>
                  <a:gd name="connsiteX26" fmla="*/ 1506071 w 1577788"/>
                  <a:gd name="connsiteY26" fmla="*/ 467260 h 1238224"/>
                  <a:gd name="connsiteX27" fmla="*/ 1452283 w 1577788"/>
                  <a:gd name="connsiteY27" fmla="*/ 431401 h 1238224"/>
                  <a:gd name="connsiteX28" fmla="*/ 1362636 w 1577788"/>
                  <a:gd name="connsiteY28" fmla="*/ 359683 h 1238224"/>
                  <a:gd name="connsiteX29" fmla="*/ 1344706 w 1577788"/>
                  <a:gd name="connsiteY29" fmla="*/ 521048 h 1238224"/>
                  <a:gd name="connsiteX30" fmla="*/ 1237130 w 1577788"/>
                  <a:gd name="connsiteY30" fmla="*/ 503119 h 1238224"/>
                  <a:gd name="connsiteX31" fmla="*/ 1183341 w 1577788"/>
                  <a:gd name="connsiteY31" fmla="*/ 485189 h 1238224"/>
                  <a:gd name="connsiteX32" fmla="*/ 1075765 w 1577788"/>
                  <a:gd name="connsiteY32" fmla="*/ 467260 h 1238224"/>
                  <a:gd name="connsiteX33" fmla="*/ 968188 w 1577788"/>
                  <a:gd name="connsiteY33" fmla="*/ 413471 h 1238224"/>
                  <a:gd name="connsiteX34" fmla="*/ 932330 w 1577788"/>
                  <a:gd name="connsiteY34" fmla="*/ 305895 h 1238224"/>
                  <a:gd name="connsiteX35" fmla="*/ 914400 w 1577788"/>
                  <a:gd name="connsiteY35" fmla="*/ 252107 h 1238224"/>
                  <a:gd name="connsiteX36" fmla="*/ 788894 w 1577788"/>
                  <a:gd name="connsiteY36" fmla="*/ 144530 h 1238224"/>
                  <a:gd name="connsiteX37" fmla="*/ 770965 w 1577788"/>
                  <a:gd name="connsiteY37" fmla="*/ 198319 h 1238224"/>
                  <a:gd name="connsiteX38" fmla="*/ 753036 w 1577788"/>
                  <a:gd name="connsiteY38" fmla="*/ 270036 h 1238224"/>
                  <a:gd name="connsiteX39" fmla="*/ 645459 w 1577788"/>
                  <a:gd name="connsiteY39" fmla="*/ 323824 h 1238224"/>
                  <a:gd name="connsiteX40" fmla="*/ 573741 w 1577788"/>
                  <a:gd name="connsiteY40" fmla="*/ 270036 h 1238224"/>
                  <a:gd name="connsiteX41" fmla="*/ 555812 w 1577788"/>
                  <a:gd name="connsiteY41" fmla="*/ 216248 h 1238224"/>
                  <a:gd name="connsiteX42" fmla="*/ 502024 w 1577788"/>
                  <a:gd name="connsiteY42" fmla="*/ 180389 h 1238224"/>
                  <a:gd name="connsiteX43" fmla="*/ 448236 w 1577788"/>
                  <a:gd name="connsiteY43" fmla="*/ 126601 h 1238224"/>
                  <a:gd name="connsiteX44" fmla="*/ 376518 w 1577788"/>
                  <a:gd name="connsiteY44" fmla="*/ 90742 h 1238224"/>
                  <a:gd name="connsiteX45" fmla="*/ 322730 w 1577788"/>
                  <a:gd name="connsiteY45" fmla="*/ 54883 h 1238224"/>
                  <a:gd name="connsiteX46" fmla="*/ 251012 w 1577788"/>
                  <a:gd name="connsiteY46" fmla="*/ 1095 h 123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577788" h="1238224">
                    <a:moveTo>
                      <a:pt x="251012" y="1095"/>
                    </a:moveTo>
                    <a:cubicBezTo>
                      <a:pt x="248024" y="7072"/>
                      <a:pt x="283891" y="62863"/>
                      <a:pt x="304800" y="90742"/>
                    </a:cubicBezTo>
                    <a:cubicBezTo>
                      <a:pt x="385383" y="198186"/>
                      <a:pt x="340559" y="90443"/>
                      <a:pt x="376518" y="198319"/>
                    </a:cubicBezTo>
                    <a:cubicBezTo>
                      <a:pt x="349594" y="207294"/>
                      <a:pt x="265783" y="232413"/>
                      <a:pt x="251012" y="252107"/>
                    </a:cubicBezTo>
                    <a:cubicBezTo>
                      <a:pt x="228333" y="282346"/>
                      <a:pt x="236120" y="328233"/>
                      <a:pt x="215153" y="359683"/>
                    </a:cubicBezTo>
                    <a:cubicBezTo>
                      <a:pt x="203200" y="377612"/>
                      <a:pt x="199545" y="406107"/>
                      <a:pt x="179294" y="413471"/>
                    </a:cubicBezTo>
                    <a:cubicBezTo>
                      <a:pt x="128433" y="431966"/>
                      <a:pt x="71718" y="425424"/>
                      <a:pt x="17930" y="431401"/>
                    </a:cubicBezTo>
                    <a:cubicBezTo>
                      <a:pt x="11953" y="491166"/>
                      <a:pt x="0" y="550632"/>
                      <a:pt x="0" y="610695"/>
                    </a:cubicBezTo>
                    <a:cubicBezTo>
                      <a:pt x="0" y="629594"/>
                      <a:pt x="2205" y="654000"/>
                      <a:pt x="17930" y="664483"/>
                    </a:cubicBezTo>
                    <a:cubicBezTo>
                      <a:pt x="43286" y="681387"/>
                      <a:pt x="77695" y="676436"/>
                      <a:pt x="107577" y="682413"/>
                    </a:cubicBezTo>
                    <a:cubicBezTo>
                      <a:pt x="191837" y="766673"/>
                      <a:pt x="140272" y="722140"/>
                      <a:pt x="268941" y="807919"/>
                    </a:cubicBezTo>
                    <a:lnTo>
                      <a:pt x="322730" y="843777"/>
                    </a:lnTo>
                    <a:lnTo>
                      <a:pt x="376518" y="879636"/>
                    </a:lnTo>
                    <a:cubicBezTo>
                      <a:pt x="474501" y="1026609"/>
                      <a:pt x="310640" y="810838"/>
                      <a:pt x="591671" y="951354"/>
                    </a:cubicBezTo>
                    <a:cubicBezTo>
                      <a:pt x="630218" y="970627"/>
                      <a:pt x="622503" y="1045302"/>
                      <a:pt x="663388" y="1058930"/>
                    </a:cubicBezTo>
                    <a:lnTo>
                      <a:pt x="770965" y="1094789"/>
                    </a:lnTo>
                    <a:cubicBezTo>
                      <a:pt x="788894" y="1100766"/>
                      <a:pt x="805931" y="1111008"/>
                      <a:pt x="824753" y="1112719"/>
                    </a:cubicBezTo>
                    <a:cubicBezTo>
                      <a:pt x="1064064" y="1134474"/>
                      <a:pt x="956628" y="1121313"/>
                      <a:pt x="1147483" y="1148577"/>
                    </a:cubicBezTo>
                    <a:lnTo>
                      <a:pt x="1308847" y="1202366"/>
                    </a:lnTo>
                    <a:lnTo>
                      <a:pt x="1362636" y="1220295"/>
                    </a:lnTo>
                    <a:lnTo>
                      <a:pt x="1416424" y="1238224"/>
                    </a:lnTo>
                    <a:cubicBezTo>
                      <a:pt x="1434353" y="1232248"/>
                      <a:pt x="1460488" y="1236501"/>
                      <a:pt x="1470212" y="1220295"/>
                    </a:cubicBezTo>
                    <a:cubicBezTo>
                      <a:pt x="1565834" y="1060924"/>
                      <a:pt x="1495226" y="1091465"/>
                      <a:pt x="1541930" y="951354"/>
                    </a:cubicBezTo>
                    <a:cubicBezTo>
                      <a:pt x="1548744" y="930912"/>
                      <a:pt x="1565835" y="915495"/>
                      <a:pt x="1577788" y="897566"/>
                    </a:cubicBezTo>
                    <a:cubicBezTo>
                      <a:pt x="1534633" y="768096"/>
                      <a:pt x="1577788" y="922013"/>
                      <a:pt x="1577788" y="664483"/>
                    </a:cubicBezTo>
                    <a:cubicBezTo>
                      <a:pt x="1577788" y="634009"/>
                      <a:pt x="1567250" y="604400"/>
                      <a:pt x="1559859" y="574836"/>
                    </a:cubicBezTo>
                    <a:cubicBezTo>
                      <a:pt x="1550137" y="535949"/>
                      <a:pt x="1535286" y="496475"/>
                      <a:pt x="1506071" y="467260"/>
                    </a:cubicBezTo>
                    <a:cubicBezTo>
                      <a:pt x="1490834" y="452023"/>
                      <a:pt x="1470212" y="443354"/>
                      <a:pt x="1452283" y="431401"/>
                    </a:cubicBezTo>
                    <a:cubicBezTo>
                      <a:pt x="1409610" y="303381"/>
                      <a:pt x="1447874" y="302857"/>
                      <a:pt x="1362636" y="359683"/>
                    </a:cubicBezTo>
                    <a:cubicBezTo>
                      <a:pt x="1356659" y="413471"/>
                      <a:pt x="1380344" y="480319"/>
                      <a:pt x="1344706" y="521048"/>
                    </a:cubicBezTo>
                    <a:cubicBezTo>
                      <a:pt x="1320767" y="548407"/>
                      <a:pt x="1272618" y="511005"/>
                      <a:pt x="1237130" y="503119"/>
                    </a:cubicBezTo>
                    <a:cubicBezTo>
                      <a:pt x="1218680" y="499019"/>
                      <a:pt x="1201791" y="489289"/>
                      <a:pt x="1183341" y="485189"/>
                    </a:cubicBezTo>
                    <a:cubicBezTo>
                      <a:pt x="1147853" y="477303"/>
                      <a:pt x="1111624" y="473236"/>
                      <a:pt x="1075765" y="467260"/>
                    </a:cubicBezTo>
                    <a:cubicBezTo>
                      <a:pt x="1046458" y="457491"/>
                      <a:pt x="986480" y="442739"/>
                      <a:pt x="968188" y="413471"/>
                    </a:cubicBezTo>
                    <a:cubicBezTo>
                      <a:pt x="948155" y="381418"/>
                      <a:pt x="944283" y="341754"/>
                      <a:pt x="932330" y="305895"/>
                    </a:cubicBezTo>
                    <a:cubicBezTo>
                      <a:pt x="926354" y="287966"/>
                      <a:pt x="929519" y="263447"/>
                      <a:pt x="914400" y="252107"/>
                    </a:cubicBezTo>
                    <a:cubicBezTo>
                      <a:pt x="822398" y="183105"/>
                      <a:pt x="863813" y="219449"/>
                      <a:pt x="788894" y="144530"/>
                    </a:cubicBezTo>
                    <a:cubicBezTo>
                      <a:pt x="782918" y="162460"/>
                      <a:pt x="776157" y="180147"/>
                      <a:pt x="770965" y="198319"/>
                    </a:cubicBezTo>
                    <a:cubicBezTo>
                      <a:pt x="764196" y="222012"/>
                      <a:pt x="766705" y="249533"/>
                      <a:pt x="753036" y="270036"/>
                    </a:cubicBezTo>
                    <a:cubicBezTo>
                      <a:pt x="733175" y="299828"/>
                      <a:pt x="676142" y="313596"/>
                      <a:pt x="645459" y="323824"/>
                    </a:cubicBezTo>
                    <a:cubicBezTo>
                      <a:pt x="621553" y="305895"/>
                      <a:pt x="592871" y="292992"/>
                      <a:pt x="573741" y="270036"/>
                    </a:cubicBezTo>
                    <a:cubicBezTo>
                      <a:pt x="561642" y="255517"/>
                      <a:pt x="567618" y="231006"/>
                      <a:pt x="555812" y="216248"/>
                    </a:cubicBezTo>
                    <a:cubicBezTo>
                      <a:pt x="542351" y="199421"/>
                      <a:pt x="518578" y="194184"/>
                      <a:pt x="502024" y="180389"/>
                    </a:cubicBezTo>
                    <a:cubicBezTo>
                      <a:pt x="482545" y="164157"/>
                      <a:pt x="468869" y="141339"/>
                      <a:pt x="448236" y="126601"/>
                    </a:cubicBezTo>
                    <a:cubicBezTo>
                      <a:pt x="426487" y="111066"/>
                      <a:pt x="399724" y="104003"/>
                      <a:pt x="376518" y="90742"/>
                    </a:cubicBezTo>
                    <a:cubicBezTo>
                      <a:pt x="357809" y="80051"/>
                      <a:pt x="342004" y="64520"/>
                      <a:pt x="322730" y="54883"/>
                    </a:cubicBezTo>
                    <a:cubicBezTo>
                      <a:pt x="240322" y="13679"/>
                      <a:pt x="254000" y="-4882"/>
                      <a:pt x="251012" y="1095"/>
                    </a:cubicBezTo>
                    <a:close/>
                  </a:path>
                </a:pathLst>
              </a:custGeom>
              <a:pattFill prst="pct40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2578093" y="3639671"/>
                <a:ext cx="882283" cy="1057835"/>
              </a:xfrm>
              <a:custGeom>
                <a:avLst/>
                <a:gdLst>
                  <a:gd name="connsiteX0" fmla="*/ 75460 w 882283"/>
                  <a:gd name="connsiteY0" fmla="*/ 161364 h 1057835"/>
                  <a:gd name="connsiteX1" fmla="*/ 165107 w 882283"/>
                  <a:gd name="connsiteY1" fmla="*/ 107576 h 1057835"/>
                  <a:gd name="connsiteX2" fmla="*/ 236825 w 882283"/>
                  <a:gd name="connsiteY2" fmla="*/ 0 h 1057835"/>
                  <a:gd name="connsiteX3" fmla="*/ 290613 w 882283"/>
                  <a:gd name="connsiteY3" fmla="*/ 35858 h 1057835"/>
                  <a:gd name="connsiteX4" fmla="*/ 308542 w 882283"/>
                  <a:gd name="connsiteY4" fmla="*/ 89647 h 1057835"/>
                  <a:gd name="connsiteX5" fmla="*/ 380260 w 882283"/>
                  <a:gd name="connsiteY5" fmla="*/ 125505 h 1057835"/>
                  <a:gd name="connsiteX6" fmla="*/ 505766 w 882283"/>
                  <a:gd name="connsiteY6" fmla="*/ 35858 h 1057835"/>
                  <a:gd name="connsiteX7" fmla="*/ 595413 w 882283"/>
                  <a:gd name="connsiteY7" fmla="*/ 161364 h 1057835"/>
                  <a:gd name="connsiteX8" fmla="*/ 685060 w 882283"/>
                  <a:gd name="connsiteY8" fmla="*/ 286870 h 1057835"/>
                  <a:gd name="connsiteX9" fmla="*/ 738848 w 882283"/>
                  <a:gd name="connsiteY9" fmla="*/ 304800 h 1057835"/>
                  <a:gd name="connsiteX10" fmla="*/ 864354 w 882283"/>
                  <a:gd name="connsiteY10" fmla="*/ 502023 h 1057835"/>
                  <a:gd name="connsiteX11" fmla="*/ 882283 w 882283"/>
                  <a:gd name="connsiteY11" fmla="*/ 555811 h 1057835"/>
                  <a:gd name="connsiteX12" fmla="*/ 864354 w 882283"/>
                  <a:gd name="connsiteY12" fmla="*/ 699247 h 1057835"/>
                  <a:gd name="connsiteX13" fmla="*/ 792636 w 882283"/>
                  <a:gd name="connsiteY13" fmla="*/ 806823 h 1057835"/>
                  <a:gd name="connsiteX14" fmla="*/ 774707 w 882283"/>
                  <a:gd name="connsiteY14" fmla="*/ 860611 h 1057835"/>
                  <a:gd name="connsiteX15" fmla="*/ 667131 w 882283"/>
                  <a:gd name="connsiteY15" fmla="*/ 896470 h 1057835"/>
                  <a:gd name="connsiteX16" fmla="*/ 685060 w 882283"/>
                  <a:gd name="connsiteY16" fmla="*/ 753035 h 1057835"/>
                  <a:gd name="connsiteX17" fmla="*/ 702989 w 882283"/>
                  <a:gd name="connsiteY17" fmla="*/ 699247 h 1057835"/>
                  <a:gd name="connsiteX18" fmla="*/ 720919 w 882283"/>
                  <a:gd name="connsiteY18" fmla="*/ 627529 h 1057835"/>
                  <a:gd name="connsiteX19" fmla="*/ 702989 w 882283"/>
                  <a:gd name="connsiteY19" fmla="*/ 537882 h 1057835"/>
                  <a:gd name="connsiteX20" fmla="*/ 649201 w 882283"/>
                  <a:gd name="connsiteY20" fmla="*/ 591670 h 1057835"/>
                  <a:gd name="connsiteX21" fmla="*/ 631272 w 882283"/>
                  <a:gd name="connsiteY21" fmla="*/ 645458 h 1057835"/>
                  <a:gd name="connsiteX22" fmla="*/ 541625 w 882283"/>
                  <a:gd name="connsiteY22" fmla="*/ 753035 h 1057835"/>
                  <a:gd name="connsiteX23" fmla="*/ 469907 w 882283"/>
                  <a:gd name="connsiteY23" fmla="*/ 860611 h 1057835"/>
                  <a:gd name="connsiteX24" fmla="*/ 451978 w 882283"/>
                  <a:gd name="connsiteY24" fmla="*/ 914400 h 1057835"/>
                  <a:gd name="connsiteX25" fmla="*/ 398189 w 882283"/>
                  <a:gd name="connsiteY25" fmla="*/ 968188 h 1057835"/>
                  <a:gd name="connsiteX26" fmla="*/ 236825 w 882283"/>
                  <a:gd name="connsiteY26" fmla="*/ 1057835 h 1057835"/>
                  <a:gd name="connsiteX27" fmla="*/ 165107 w 882283"/>
                  <a:gd name="connsiteY27" fmla="*/ 1039905 h 1057835"/>
                  <a:gd name="connsiteX28" fmla="*/ 57531 w 882283"/>
                  <a:gd name="connsiteY28" fmla="*/ 896470 h 1057835"/>
                  <a:gd name="connsiteX29" fmla="*/ 39601 w 882283"/>
                  <a:gd name="connsiteY29" fmla="*/ 502023 h 1057835"/>
                  <a:gd name="connsiteX30" fmla="*/ 57531 w 882283"/>
                  <a:gd name="connsiteY30" fmla="*/ 448235 h 1057835"/>
                  <a:gd name="connsiteX31" fmla="*/ 75460 w 882283"/>
                  <a:gd name="connsiteY31" fmla="*/ 161364 h 105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2283" h="1057835">
                    <a:moveTo>
                      <a:pt x="75460" y="161364"/>
                    </a:moveTo>
                    <a:cubicBezTo>
                      <a:pt x="93389" y="104587"/>
                      <a:pt x="144198" y="135455"/>
                      <a:pt x="165107" y="107576"/>
                    </a:cubicBezTo>
                    <a:cubicBezTo>
                      <a:pt x="266073" y="-27046"/>
                      <a:pt x="104926" y="43965"/>
                      <a:pt x="236825" y="0"/>
                    </a:cubicBezTo>
                    <a:cubicBezTo>
                      <a:pt x="254754" y="11953"/>
                      <a:pt x="277152" y="19032"/>
                      <a:pt x="290613" y="35858"/>
                    </a:cubicBezTo>
                    <a:cubicBezTo>
                      <a:pt x="302419" y="50616"/>
                      <a:pt x="295178" y="76283"/>
                      <a:pt x="308542" y="89647"/>
                    </a:cubicBezTo>
                    <a:cubicBezTo>
                      <a:pt x="327441" y="108546"/>
                      <a:pt x="356354" y="113552"/>
                      <a:pt x="380260" y="125505"/>
                    </a:cubicBezTo>
                    <a:cubicBezTo>
                      <a:pt x="462461" y="2204"/>
                      <a:pt x="411093" y="4301"/>
                      <a:pt x="505766" y="35858"/>
                    </a:cubicBezTo>
                    <a:cubicBezTo>
                      <a:pt x="604045" y="232416"/>
                      <a:pt x="474267" y="-8241"/>
                      <a:pt x="595413" y="161364"/>
                    </a:cubicBezTo>
                    <a:cubicBezTo>
                      <a:pt x="646402" y="232748"/>
                      <a:pt x="608777" y="236014"/>
                      <a:pt x="685060" y="286870"/>
                    </a:cubicBezTo>
                    <a:cubicBezTo>
                      <a:pt x="700785" y="297353"/>
                      <a:pt x="720919" y="298823"/>
                      <a:pt x="738848" y="304800"/>
                    </a:cubicBezTo>
                    <a:cubicBezTo>
                      <a:pt x="883435" y="449386"/>
                      <a:pt x="827188" y="353357"/>
                      <a:pt x="864354" y="502023"/>
                    </a:cubicBezTo>
                    <a:cubicBezTo>
                      <a:pt x="868938" y="520358"/>
                      <a:pt x="876307" y="537882"/>
                      <a:pt x="882283" y="555811"/>
                    </a:cubicBezTo>
                    <a:cubicBezTo>
                      <a:pt x="876307" y="603623"/>
                      <a:pt x="880560" y="653870"/>
                      <a:pt x="864354" y="699247"/>
                    </a:cubicBezTo>
                    <a:cubicBezTo>
                      <a:pt x="849859" y="739833"/>
                      <a:pt x="792636" y="806823"/>
                      <a:pt x="792636" y="806823"/>
                    </a:cubicBezTo>
                    <a:cubicBezTo>
                      <a:pt x="786660" y="824752"/>
                      <a:pt x="790086" y="849626"/>
                      <a:pt x="774707" y="860611"/>
                    </a:cubicBezTo>
                    <a:cubicBezTo>
                      <a:pt x="743949" y="882581"/>
                      <a:pt x="667131" y="896470"/>
                      <a:pt x="667131" y="896470"/>
                    </a:cubicBezTo>
                    <a:cubicBezTo>
                      <a:pt x="673107" y="848658"/>
                      <a:pt x="676441" y="800442"/>
                      <a:pt x="685060" y="753035"/>
                    </a:cubicBezTo>
                    <a:cubicBezTo>
                      <a:pt x="688441" y="734441"/>
                      <a:pt x="697797" y="717419"/>
                      <a:pt x="702989" y="699247"/>
                    </a:cubicBezTo>
                    <a:cubicBezTo>
                      <a:pt x="709759" y="675553"/>
                      <a:pt x="714942" y="651435"/>
                      <a:pt x="720919" y="627529"/>
                    </a:cubicBezTo>
                    <a:cubicBezTo>
                      <a:pt x="714942" y="597647"/>
                      <a:pt x="730246" y="551510"/>
                      <a:pt x="702989" y="537882"/>
                    </a:cubicBezTo>
                    <a:cubicBezTo>
                      <a:pt x="680310" y="526542"/>
                      <a:pt x="663266" y="570573"/>
                      <a:pt x="649201" y="591670"/>
                    </a:cubicBezTo>
                    <a:cubicBezTo>
                      <a:pt x="638718" y="607395"/>
                      <a:pt x="639724" y="628554"/>
                      <a:pt x="631272" y="645458"/>
                    </a:cubicBezTo>
                    <a:cubicBezTo>
                      <a:pt x="606310" y="695383"/>
                      <a:pt x="581278" y="713382"/>
                      <a:pt x="541625" y="753035"/>
                    </a:cubicBezTo>
                    <a:cubicBezTo>
                      <a:pt x="498990" y="880934"/>
                      <a:pt x="559446" y="726301"/>
                      <a:pt x="469907" y="860611"/>
                    </a:cubicBezTo>
                    <a:cubicBezTo>
                      <a:pt x="459424" y="876336"/>
                      <a:pt x="462462" y="898675"/>
                      <a:pt x="451978" y="914400"/>
                    </a:cubicBezTo>
                    <a:cubicBezTo>
                      <a:pt x="437913" y="935498"/>
                      <a:pt x="418204" y="952621"/>
                      <a:pt x="398189" y="968188"/>
                    </a:cubicBezTo>
                    <a:cubicBezTo>
                      <a:pt x="305713" y="1040113"/>
                      <a:pt x="317980" y="1030782"/>
                      <a:pt x="236825" y="1057835"/>
                    </a:cubicBezTo>
                    <a:cubicBezTo>
                      <a:pt x="212919" y="1051858"/>
                      <a:pt x="176127" y="1061945"/>
                      <a:pt x="165107" y="1039905"/>
                    </a:cubicBezTo>
                    <a:cubicBezTo>
                      <a:pt x="76057" y="861804"/>
                      <a:pt x="238399" y="860297"/>
                      <a:pt x="57531" y="896470"/>
                    </a:cubicBezTo>
                    <a:cubicBezTo>
                      <a:pt x="-39091" y="751538"/>
                      <a:pt x="8339" y="845901"/>
                      <a:pt x="39601" y="502023"/>
                    </a:cubicBezTo>
                    <a:cubicBezTo>
                      <a:pt x="41312" y="483201"/>
                      <a:pt x="56421" y="467102"/>
                      <a:pt x="57531" y="448235"/>
                    </a:cubicBezTo>
                    <a:cubicBezTo>
                      <a:pt x="62444" y="364709"/>
                      <a:pt x="57531" y="218141"/>
                      <a:pt x="75460" y="161364"/>
                    </a:cubicBezTo>
                    <a:close/>
                  </a:path>
                </a:pathLst>
              </a:custGeom>
              <a:pattFill prst="weave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3152776" y="2609056"/>
                <a:ext cx="1958177" cy="3005024"/>
                <a:chOff x="3152776" y="2609056"/>
                <a:chExt cx="1958177" cy="3005024"/>
              </a:xfrm>
            </p:grpSpPr>
            <p:sp>
              <p:nvSpPr>
                <p:cNvPr id="102" name="Freeform 101"/>
                <p:cNvSpPr/>
                <p:nvPr/>
              </p:nvSpPr>
              <p:spPr>
                <a:xfrm>
                  <a:off x="3152776" y="2609056"/>
                  <a:ext cx="1958177" cy="3005024"/>
                </a:xfrm>
                <a:custGeom>
                  <a:avLst/>
                  <a:gdLst>
                    <a:gd name="connsiteX0" fmla="*/ 561177 w 1958177"/>
                    <a:gd name="connsiteY0" fmla="*/ 13004 h 3005024"/>
                    <a:gd name="connsiteX1" fmla="*/ 669127 w 1958177"/>
                    <a:gd name="connsiteY1" fmla="*/ 38404 h 3005024"/>
                    <a:gd name="connsiteX2" fmla="*/ 662777 w 1958177"/>
                    <a:gd name="connsiteY2" fmla="*/ 57454 h 3005024"/>
                    <a:gd name="connsiteX3" fmla="*/ 656427 w 1958177"/>
                    <a:gd name="connsiteY3" fmla="*/ 292404 h 3005024"/>
                    <a:gd name="connsiteX4" fmla="*/ 643727 w 1958177"/>
                    <a:gd name="connsiteY4" fmla="*/ 311454 h 3005024"/>
                    <a:gd name="connsiteX5" fmla="*/ 624677 w 1958177"/>
                    <a:gd name="connsiteY5" fmla="*/ 317804 h 3005024"/>
                    <a:gd name="connsiteX6" fmla="*/ 611977 w 1958177"/>
                    <a:gd name="connsiteY6" fmla="*/ 394004 h 3005024"/>
                    <a:gd name="connsiteX7" fmla="*/ 599277 w 1958177"/>
                    <a:gd name="connsiteY7" fmla="*/ 432104 h 3005024"/>
                    <a:gd name="connsiteX8" fmla="*/ 561177 w 1958177"/>
                    <a:gd name="connsiteY8" fmla="*/ 457504 h 3005024"/>
                    <a:gd name="connsiteX9" fmla="*/ 567527 w 1958177"/>
                    <a:gd name="connsiteY9" fmla="*/ 495604 h 3005024"/>
                    <a:gd name="connsiteX10" fmla="*/ 554827 w 1958177"/>
                    <a:gd name="connsiteY10" fmla="*/ 546404 h 3005024"/>
                    <a:gd name="connsiteX11" fmla="*/ 573877 w 1958177"/>
                    <a:gd name="connsiteY11" fmla="*/ 609904 h 3005024"/>
                    <a:gd name="connsiteX12" fmla="*/ 637377 w 1958177"/>
                    <a:gd name="connsiteY12" fmla="*/ 686104 h 3005024"/>
                    <a:gd name="connsiteX13" fmla="*/ 643727 w 1958177"/>
                    <a:gd name="connsiteY13" fmla="*/ 705154 h 3005024"/>
                    <a:gd name="connsiteX14" fmla="*/ 669127 w 1958177"/>
                    <a:gd name="connsiteY14" fmla="*/ 743254 h 3005024"/>
                    <a:gd name="connsiteX15" fmla="*/ 694527 w 1958177"/>
                    <a:gd name="connsiteY15" fmla="*/ 819454 h 3005024"/>
                    <a:gd name="connsiteX16" fmla="*/ 700877 w 1958177"/>
                    <a:gd name="connsiteY16" fmla="*/ 838504 h 3005024"/>
                    <a:gd name="connsiteX17" fmla="*/ 707227 w 1958177"/>
                    <a:gd name="connsiteY17" fmla="*/ 857554 h 3005024"/>
                    <a:gd name="connsiteX18" fmla="*/ 713577 w 1958177"/>
                    <a:gd name="connsiteY18" fmla="*/ 927404 h 3005024"/>
                    <a:gd name="connsiteX19" fmla="*/ 726277 w 1958177"/>
                    <a:gd name="connsiteY19" fmla="*/ 978204 h 3005024"/>
                    <a:gd name="connsiteX20" fmla="*/ 732627 w 1958177"/>
                    <a:gd name="connsiteY20" fmla="*/ 1003604 h 3005024"/>
                    <a:gd name="connsiteX21" fmla="*/ 745327 w 1958177"/>
                    <a:gd name="connsiteY21" fmla="*/ 1041704 h 3005024"/>
                    <a:gd name="connsiteX22" fmla="*/ 751677 w 1958177"/>
                    <a:gd name="connsiteY22" fmla="*/ 1060754 h 3005024"/>
                    <a:gd name="connsiteX23" fmla="*/ 770727 w 1958177"/>
                    <a:gd name="connsiteY23" fmla="*/ 1067104 h 3005024"/>
                    <a:gd name="connsiteX24" fmla="*/ 796127 w 1958177"/>
                    <a:gd name="connsiteY24" fmla="*/ 1060754 h 3005024"/>
                    <a:gd name="connsiteX25" fmla="*/ 783427 w 1958177"/>
                    <a:gd name="connsiteY25" fmla="*/ 959154 h 3005024"/>
                    <a:gd name="connsiteX26" fmla="*/ 808827 w 1958177"/>
                    <a:gd name="connsiteY26" fmla="*/ 851204 h 3005024"/>
                    <a:gd name="connsiteX27" fmla="*/ 827877 w 1958177"/>
                    <a:gd name="connsiteY27" fmla="*/ 857554 h 3005024"/>
                    <a:gd name="connsiteX28" fmla="*/ 846927 w 1958177"/>
                    <a:gd name="connsiteY28" fmla="*/ 927404 h 3005024"/>
                    <a:gd name="connsiteX29" fmla="*/ 872327 w 1958177"/>
                    <a:gd name="connsiteY29" fmla="*/ 984554 h 3005024"/>
                    <a:gd name="connsiteX30" fmla="*/ 885027 w 1958177"/>
                    <a:gd name="connsiteY30" fmla="*/ 1022654 h 3005024"/>
                    <a:gd name="connsiteX31" fmla="*/ 935827 w 1958177"/>
                    <a:gd name="connsiteY31" fmla="*/ 1098854 h 3005024"/>
                    <a:gd name="connsiteX32" fmla="*/ 948527 w 1958177"/>
                    <a:gd name="connsiteY32" fmla="*/ 1117904 h 3005024"/>
                    <a:gd name="connsiteX33" fmla="*/ 961227 w 1958177"/>
                    <a:gd name="connsiteY33" fmla="*/ 1136954 h 3005024"/>
                    <a:gd name="connsiteX34" fmla="*/ 986627 w 1958177"/>
                    <a:gd name="connsiteY34" fmla="*/ 1130604 h 3005024"/>
                    <a:gd name="connsiteX35" fmla="*/ 992977 w 1958177"/>
                    <a:gd name="connsiteY35" fmla="*/ 1111554 h 3005024"/>
                    <a:gd name="connsiteX36" fmla="*/ 1031077 w 1958177"/>
                    <a:gd name="connsiteY36" fmla="*/ 1092504 h 3005024"/>
                    <a:gd name="connsiteX37" fmla="*/ 1075527 w 1958177"/>
                    <a:gd name="connsiteY37" fmla="*/ 1098854 h 3005024"/>
                    <a:gd name="connsiteX38" fmla="*/ 1094577 w 1958177"/>
                    <a:gd name="connsiteY38" fmla="*/ 1105204 h 3005024"/>
                    <a:gd name="connsiteX39" fmla="*/ 1119977 w 1958177"/>
                    <a:gd name="connsiteY39" fmla="*/ 1098854 h 3005024"/>
                    <a:gd name="connsiteX40" fmla="*/ 1132677 w 1958177"/>
                    <a:gd name="connsiteY40" fmla="*/ 1060754 h 3005024"/>
                    <a:gd name="connsiteX41" fmla="*/ 1145377 w 1958177"/>
                    <a:gd name="connsiteY41" fmla="*/ 1041704 h 3005024"/>
                    <a:gd name="connsiteX42" fmla="*/ 1151727 w 1958177"/>
                    <a:gd name="connsiteY42" fmla="*/ 1022654 h 3005024"/>
                    <a:gd name="connsiteX43" fmla="*/ 1170777 w 1958177"/>
                    <a:gd name="connsiteY43" fmla="*/ 1003604 h 3005024"/>
                    <a:gd name="connsiteX44" fmla="*/ 1170777 w 1958177"/>
                    <a:gd name="connsiteY44" fmla="*/ 844854 h 3005024"/>
                    <a:gd name="connsiteX45" fmla="*/ 1151727 w 1958177"/>
                    <a:gd name="connsiteY45" fmla="*/ 838504 h 3005024"/>
                    <a:gd name="connsiteX46" fmla="*/ 1139027 w 1958177"/>
                    <a:gd name="connsiteY46" fmla="*/ 819454 h 3005024"/>
                    <a:gd name="connsiteX47" fmla="*/ 1145377 w 1958177"/>
                    <a:gd name="connsiteY47" fmla="*/ 768654 h 3005024"/>
                    <a:gd name="connsiteX48" fmla="*/ 1164427 w 1958177"/>
                    <a:gd name="connsiteY48" fmla="*/ 755954 h 3005024"/>
                    <a:gd name="connsiteX49" fmla="*/ 1221577 w 1958177"/>
                    <a:gd name="connsiteY49" fmla="*/ 749604 h 3005024"/>
                    <a:gd name="connsiteX50" fmla="*/ 1246977 w 1958177"/>
                    <a:gd name="connsiteY50" fmla="*/ 717854 h 3005024"/>
                    <a:gd name="connsiteX51" fmla="*/ 1259677 w 1958177"/>
                    <a:gd name="connsiteY51" fmla="*/ 698804 h 3005024"/>
                    <a:gd name="connsiteX52" fmla="*/ 1310477 w 1958177"/>
                    <a:gd name="connsiteY52" fmla="*/ 686104 h 3005024"/>
                    <a:gd name="connsiteX53" fmla="*/ 1310477 w 1958177"/>
                    <a:gd name="connsiteY53" fmla="*/ 590854 h 3005024"/>
                    <a:gd name="connsiteX54" fmla="*/ 1297777 w 1958177"/>
                    <a:gd name="connsiteY54" fmla="*/ 565454 h 3005024"/>
                    <a:gd name="connsiteX55" fmla="*/ 1291427 w 1958177"/>
                    <a:gd name="connsiteY55" fmla="*/ 546404 h 3005024"/>
                    <a:gd name="connsiteX56" fmla="*/ 1297777 w 1958177"/>
                    <a:gd name="connsiteY56" fmla="*/ 476554 h 3005024"/>
                    <a:gd name="connsiteX57" fmla="*/ 1316827 w 1958177"/>
                    <a:gd name="connsiteY57" fmla="*/ 470204 h 3005024"/>
                    <a:gd name="connsiteX58" fmla="*/ 1335877 w 1958177"/>
                    <a:gd name="connsiteY58" fmla="*/ 476554 h 3005024"/>
                    <a:gd name="connsiteX59" fmla="*/ 1373977 w 1958177"/>
                    <a:gd name="connsiteY59" fmla="*/ 508304 h 3005024"/>
                    <a:gd name="connsiteX60" fmla="*/ 1418427 w 1958177"/>
                    <a:gd name="connsiteY60" fmla="*/ 495604 h 3005024"/>
                    <a:gd name="connsiteX61" fmla="*/ 1481927 w 1958177"/>
                    <a:gd name="connsiteY61" fmla="*/ 463854 h 3005024"/>
                    <a:gd name="connsiteX62" fmla="*/ 1500977 w 1958177"/>
                    <a:gd name="connsiteY62" fmla="*/ 470204 h 3005024"/>
                    <a:gd name="connsiteX63" fmla="*/ 1520027 w 1958177"/>
                    <a:gd name="connsiteY63" fmla="*/ 514654 h 3005024"/>
                    <a:gd name="connsiteX64" fmla="*/ 1539077 w 1958177"/>
                    <a:gd name="connsiteY64" fmla="*/ 470204 h 3005024"/>
                    <a:gd name="connsiteX65" fmla="*/ 1551777 w 1958177"/>
                    <a:gd name="connsiteY65" fmla="*/ 451154 h 3005024"/>
                    <a:gd name="connsiteX66" fmla="*/ 1577177 w 1958177"/>
                    <a:gd name="connsiteY66" fmla="*/ 457504 h 3005024"/>
                    <a:gd name="connsiteX67" fmla="*/ 1583527 w 1958177"/>
                    <a:gd name="connsiteY67" fmla="*/ 521004 h 3005024"/>
                    <a:gd name="connsiteX68" fmla="*/ 1596227 w 1958177"/>
                    <a:gd name="connsiteY68" fmla="*/ 584504 h 3005024"/>
                    <a:gd name="connsiteX69" fmla="*/ 1615277 w 1958177"/>
                    <a:gd name="connsiteY69" fmla="*/ 622604 h 3005024"/>
                    <a:gd name="connsiteX70" fmla="*/ 1621627 w 1958177"/>
                    <a:gd name="connsiteY70" fmla="*/ 660704 h 3005024"/>
                    <a:gd name="connsiteX71" fmla="*/ 1634327 w 1958177"/>
                    <a:gd name="connsiteY71" fmla="*/ 679754 h 3005024"/>
                    <a:gd name="connsiteX72" fmla="*/ 1640677 w 1958177"/>
                    <a:gd name="connsiteY72" fmla="*/ 698804 h 3005024"/>
                    <a:gd name="connsiteX73" fmla="*/ 1653377 w 1958177"/>
                    <a:gd name="connsiteY73" fmla="*/ 717854 h 3005024"/>
                    <a:gd name="connsiteX74" fmla="*/ 1666077 w 1958177"/>
                    <a:gd name="connsiteY74" fmla="*/ 743254 h 3005024"/>
                    <a:gd name="connsiteX75" fmla="*/ 1691477 w 1958177"/>
                    <a:gd name="connsiteY75" fmla="*/ 781354 h 3005024"/>
                    <a:gd name="connsiteX76" fmla="*/ 1685127 w 1958177"/>
                    <a:gd name="connsiteY76" fmla="*/ 851204 h 3005024"/>
                    <a:gd name="connsiteX77" fmla="*/ 1666077 w 1958177"/>
                    <a:gd name="connsiteY77" fmla="*/ 857554 h 3005024"/>
                    <a:gd name="connsiteX78" fmla="*/ 1659727 w 1958177"/>
                    <a:gd name="connsiteY78" fmla="*/ 876604 h 3005024"/>
                    <a:gd name="connsiteX79" fmla="*/ 1666077 w 1958177"/>
                    <a:gd name="connsiteY79" fmla="*/ 1035354 h 3005024"/>
                    <a:gd name="connsiteX80" fmla="*/ 1678777 w 1958177"/>
                    <a:gd name="connsiteY80" fmla="*/ 1105204 h 3005024"/>
                    <a:gd name="connsiteX81" fmla="*/ 1691477 w 1958177"/>
                    <a:gd name="connsiteY81" fmla="*/ 1124254 h 3005024"/>
                    <a:gd name="connsiteX82" fmla="*/ 1704177 w 1958177"/>
                    <a:gd name="connsiteY82" fmla="*/ 1168704 h 3005024"/>
                    <a:gd name="connsiteX83" fmla="*/ 1742277 w 1958177"/>
                    <a:gd name="connsiteY83" fmla="*/ 1206804 h 3005024"/>
                    <a:gd name="connsiteX84" fmla="*/ 1761327 w 1958177"/>
                    <a:gd name="connsiteY84" fmla="*/ 1270304 h 3005024"/>
                    <a:gd name="connsiteX85" fmla="*/ 1774027 w 1958177"/>
                    <a:gd name="connsiteY85" fmla="*/ 1289354 h 3005024"/>
                    <a:gd name="connsiteX86" fmla="*/ 1793077 w 1958177"/>
                    <a:gd name="connsiteY86" fmla="*/ 1308404 h 3005024"/>
                    <a:gd name="connsiteX87" fmla="*/ 1818477 w 1958177"/>
                    <a:gd name="connsiteY87" fmla="*/ 1365554 h 3005024"/>
                    <a:gd name="connsiteX88" fmla="*/ 1824827 w 1958177"/>
                    <a:gd name="connsiteY88" fmla="*/ 1390954 h 3005024"/>
                    <a:gd name="connsiteX89" fmla="*/ 1831177 w 1958177"/>
                    <a:gd name="connsiteY89" fmla="*/ 1410004 h 3005024"/>
                    <a:gd name="connsiteX90" fmla="*/ 1843877 w 1958177"/>
                    <a:gd name="connsiteY90" fmla="*/ 1498904 h 3005024"/>
                    <a:gd name="connsiteX91" fmla="*/ 1850227 w 1958177"/>
                    <a:gd name="connsiteY91" fmla="*/ 1524304 h 3005024"/>
                    <a:gd name="connsiteX92" fmla="*/ 1869277 w 1958177"/>
                    <a:gd name="connsiteY92" fmla="*/ 1562404 h 3005024"/>
                    <a:gd name="connsiteX93" fmla="*/ 1881977 w 1958177"/>
                    <a:gd name="connsiteY93" fmla="*/ 1657654 h 3005024"/>
                    <a:gd name="connsiteX94" fmla="*/ 1901027 w 1958177"/>
                    <a:gd name="connsiteY94" fmla="*/ 1784654 h 3005024"/>
                    <a:gd name="connsiteX95" fmla="*/ 1894677 w 1958177"/>
                    <a:gd name="connsiteY95" fmla="*/ 1803704 h 3005024"/>
                    <a:gd name="connsiteX96" fmla="*/ 1869277 w 1958177"/>
                    <a:gd name="connsiteY96" fmla="*/ 1810054 h 3005024"/>
                    <a:gd name="connsiteX97" fmla="*/ 1881977 w 1958177"/>
                    <a:gd name="connsiteY97" fmla="*/ 1873554 h 3005024"/>
                    <a:gd name="connsiteX98" fmla="*/ 1894677 w 1958177"/>
                    <a:gd name="connsiteY98" fmla="*/ 1892604 h 3005024"/>
                    <a:gd name="connsiteX99" fmla="*/ 1913727 w 1958177"/>
                    <a:gd name="connsiteY99" fmla="*/ 1956104 h 3005024"/>
                    <a:gd name="connsiteX100" fmla="*/ 1926427 w 1958177"/>
                    <a:gd name="connsiteY100" fmla="*/ 2000554 h 3005024"/>
                    <a:gd name="connsiteX101" fmla="*/ 1913727 w 1958177"/>
                    <a:gd name="connsiteY101" fmla="*/ 2114854 h 3005024"/>
                    <a:gd name="connsiteX102" fmla="*/ 1907377 w 1958177"/>
                    <a:gd name="connsiteY102" fmla="*/ 2133904 h 3005024"/>
                    <a:gd name="connsiteX103" fmla="*/ 1913727 w 1958177"/>
                    <a:gd name="connsiteY103" fmla="*/ 2260904 h 3005024"/>
                    <a:gd name="connsiteX104" fmla="*/ 1920077 w 1958177"/>
                    <a:gd name="connsiteY104" fmla="*/ 2305354 h 3005024"/>
                    <a:gd name="connsiteX105" fmla="*/ 1932777 w 1958177"/>
                    <a:gd name="connsiteY105" fmla="*/ 2356154 h 3005024"/>
                    <a:gd name="connsiteX106" fmla="*/ 1945477 w 1958177"/>
                    <a:gd name="connsiteY106" fmla="*/ 2464104 h 3005024"/>
                    <a:gd name="connsiteX107" fmla="*/ 1951827 w 1958177"/>
                    <a:gd name="connsiteY107" fmla="*/ 2489504 h 3005024"/>
                    <a:gd name="connsiteX108" fmla="*/ 1958177 w 1958177"/>
                    <a:gd name="connsiteY108" fmla="*/ 2527604 h 3005024"/>
                    <a:gd name="connsiteX109" fmla="*/ 1951827 w 1958177"/>
                    <a:gd name="connsiteY109" fmla="*/ 2553004 h 3005024"/>
                    <a:gd name="connsiteX110" fmla="*/ 1920077 w 1958177"/>
                    <a:gd name="connsiteY110" fmla="*/ 2578404 h 3005024"/>
                    <a:gd name="connsiteX111" fmla="*/ 1888327 w 1958177"/>
                    <a:gd name="connsiteY111" fmla="*/ 2521254 h 3005024"/>
                    <a:gd name="connsiteX112" fmla="*/ 1856577 w 1958177"/>
                    <a:gd name="connsiteY112" fmla="*/ 2489504 h 3005024"/>
                    <a:gd name="connsiteX113" fmla="*/ 1843877 w 1958177"/>
                    <a:gd name="connsiteY113" fmla="*/ 2470454 h 3005024"/>
                    <a:gd name="connsiteX114" fmla="*/ 1824827 w 1958177"/>
                    <a:gd name="connsiteY114" fmla="*/ 2483154 h 3005024"/>
                    <a:gd name="connsiteX115" fmla="*/ 1799427 w 1958177"/>
                    <a:gd name="connsiteY115" fmla="*/ 2476804 h 3005024"/>
                    <a:gd name="connsiteX116" fmla="*/ 1742277 w 1958177"/>
                    <a:gd name="connsiteY116" fmla="*/ 2451404 h 3005024"/>
                    <a:gd name="connsiteX117" fmla="*/ 1723227 w 1958177"/>
                    <a:gd name="connsiteY117" fmla="*/ 2406954 h 3005024"/>
                    <a:gd name="connsiteX118" fmla="*/ 1716877 w 1958177"/>
                    <a:gd name="connsiteY118" fmla="*/ 2375204 h 3005024"/>
                    <a:gd name="connsiteX119" fmla="*/ 1697827 w 1958177"/>
                    <a:gd name="connsiteY119" fmla="*/ 2362504 h 3005024"/>
                    <a:gd name="connsiteX120" fmla="*/ 1678777 w 1958177"/>
                    <a:gd name="connsiteY120" fmla="*/ 2368854 h 3005024"/>
                    <a:gd name="connsiteX121" fmla="*/ 1640677 w 1958177"/>
                    <a:gd name="connsiteY121" fmla="*/ 2400604 h 3005024"/>
                    <a:gd name="connsiteX122" fmla="*/ 1583527 w 1958177"/>
                    <a:gd name="connsiteY122" fmla="*/ 2426004 h 3005024"/>
                    <a:gd name="connsiteX123" fmla="*/ 1577177 w 1958177"/>
                    <a:gd name="connsiteY123" fmla="*/ 2464104 h 3005024"/>
                    <a:gd name="connsiteX124" fmla="*/ 1564477 w 1958177"/>
                    <a:gd name="connsiteY124" fmla="*/ 2483154 h 3005024"/>
                    <a:gd name="connsiteX125" fmla="*/ 1558127 w 1958177"/>
                    <a:gd name="connsiteY125" fmla="*/ 2502204 h 3005024"/>
                    <a:gd name="connsiteX126" fmla="*/ 1539077 w 1958177"/>
                    <a:gd name="connsiteY126" fmla="*/ 2572054 h 3005024"/>
                    <a:gd name="connsiteX127" fmla="*/ 1513677 w 1958177"/>
                    <a:gd name="connsiteY127" fmla="*/ 2610154 h 3005024"/>
                    <a:gd name="connsiteX128" fmla="*/ 1507327 w 1958177"/>
                    <a:gd name="connsiteY128" fmla="*/ 2629204 h 3005024"/>
                    <a:gd name="connsiteX129" fmla="*/ 1513677 w 1958177"/>
                    <a:gd name="connsiteY129" fmla="*/ 2660954 h 3005024"/>
                    <a:gd name="connsiteX130" fmla="*/ 1558127 w 1958177"/>
                    <a:gd name="connsiteY130" fmla="*/ 2680004 h 3005024"/>
                    <a:gd name="connsiteX131" fmla="*/ 1583527 w 1958177"/>
                    <a:gd name="connsiteY131" fmla="*/ 2718104 h 3005024"/>
                    <a:gd name="connsiteX132" fmla="*/ 1596227 w 1958177"/>
                    <a:gd name="connsiteY132" fmla="*/ 2775254 h 3005024"/>
                    <a:gd name="connsiteX133" fmla="*/ 1608927 w 1958177"/>
                    <a:gd name="connsiteY133" fmla="*/ 2813354 h 3005024"/>
                    <a:gd name="connsiteX134" fmla="*/ 1615277 w 1958177"/>
                    <a:gd name="connsiteY134" fmla="*/ 2832404 h 3005024"/>
                    <a:gd name="connsiteX135" fmla="*/ 1621627 w 1958177"/>
                    <a:gd name="connsiteY135" fmla="*/ 2851454 h 3005024"/>
                    <a:gd name="connsiteX136" fmla="*/ 1634327 w 1958177"/>
                    <a:gd name="connsiteY136" fmla="*/ 2870504 h 3005024"/>
                    <a:gd name="connsiteX137" fmla="*/ 1640677 w 1958177"/>
                    <a:gd name="connsiteY137" fmla="*/ 2889554 h 3005024"/>
                    <a:gd name="connsiteX138" fmla="*/ 1653377 w 1958177"/>
                    <a:gd name="connsiteY138" fmla="*/ 2921304 h 3005024"/>
                    <a:gd name="connsiteX139" fmla="*/ 1666077 w 1958177"/>
                    <a:gd name="connsiteY139" fmla="*/ 2984804 h 3005024"/>
                    <a:gd name="connsiteX140" fmla="*/ 1672427 w 1958177"/>
                    <a:gd name="connsiteY140" fmla="*/ 3003854 h 3005024"/>
                    <a:gd name="connsiteX141" fmla="*/ 1659727 w 1958177"/>
                    <a:gd name="connsiteY141" fmla="*/ 2972104 h 3005024"/>
                    <a:gd name="connsiteX142" fmla="*/ 1653377 w 1958177"/>
                    <a:gd name="connsiteY142" fmla="*/ 2953054 h 3005024"/>
                    <a:gd name="connsiteX143" fmla="*/ 1627977 w 1958177"/>
                    <a:gd name="connsiteY143" fmla="*/ 2914954 h 3005024"/>
                    <a:gd name="connsiteX144" fmla="*/ 1615277 w 1958177"/>
                    <a:gd name="connsiteY144" fmla="*/ 2895904 h 3005024"/>
                    <a:gd name="connsiteX145" fmla="*/ 1596227 w 1958177"/>
                    <a:gd name="connsiteY145" fmla="*/ 2876854 h 3005024"/>
                    <a:gd name="connsiteX146" fmla="*/ 1589877 w 1958177"/>
                    <a:gd name="connsiteY146" fmla="*/ 2857804 h 3005024"/>
                    <a:gd name="connsiteX147" fmla="*/ 1564477 w 1958177"/>
                    <a:gd name="connsiteY147" fmla="*/ 2819704 h 3005024"/>
                    <a:gd name="connsiteX148" fmla="*/ 1545427 w 1958177"/>
                    <a:gd name="connsiteY148" fmla="*/ 2781604 h 3005024"/>
                    <a:gd name="connsiteX149" fmla="*/ 1539077 w 1958177"/>
                    <a:gd name="connsiteY149" fmla="*/ 2762554 h 3005024"/>
                    <a:gd name="connsiteX150" fmla="*/ 1494627 w 1958177"/>
                    <a:gd name="connsiteY150" fmla="*/ 2711754 h 3005024"/>
                    <a:gd name="connsiteX151" fmla="*/ 1488277 w 1958177"/>
                    <a:gd name="connsiteY151" fmla="*/ 2692704 h 3005024"/>
                    <a:gd name="connsiteX152" fmla="*/ 1450177 w 1958177"/>
                    <a:gd name="connsiteY152" fmla="*/ 2660954 h 3005024"/>
                    <a:gd name="connsiteX153" fmla="*/ 1412077 w 1958177"/>
                    <a:gd name="connsiteY153" fmla="*/ 2629204 h 3005024"/>
                    <a:gd name="connsiteX154" fmla="*/ 1399377 w 1958177"/>
                    <a:gd name="connsiteY154" fmla="*/ 2610154 h 3005024"/>
                    <a:gd name="connsiteX155" fmla="*/ 1399377 w 1958177"/>
                    <a:gd name="connsiteY155" fmla="*/ 2508554 h 3005024"/>
                    <a:gd name="connsiteX156" fmla="*/ 1393027 w 1958177"/>
                    <a:gd name="connsiteY156" fmla="*/ 2476804 h 3005024"/>
                    <a:gd name="connsiteX157" fmla="*/ 1373977 w 1958177"/>
                    <a:gd name="connsiteY157" fmla="*/ 2457754 h 3005024"/>
                    <a:gd name="connsiteX158" fmla="*/ 1361277 w 1958177"/>
                    <a:gd name="connsiteY158" fmla="*/ 2438704 h 3005024"/>
                    <a:gd name="connsiteX159" fmla="*/ 1354927 w 1958177"/>
                    <a:gd name="connsiteY159" fmla="*/ 2419654 h 3005024"/>
                    <a:gd name="connsiteX160" fmla="*/ 1335877 w 1958177"/>
                    <a:gd name="connsiteY160" fmla="*/ 2349804 h 3005024"/>
                    <a:gd name="connsiteX161" fmla="*/ 1342227 w 1958177"/>
                    <a:gd name="connsiteY161" fmla="*/ 2203754 h 3005024"/>
                    <a:gd name="connsiteX162" fmla="*/ 1316827 w 1958177"/>
                    <a:gd name="connsiteY162" fmla="*/ 2210104 h 3005024"/>
                    <a:gd name="connsiteX163" fmla="*/ 1310477 w 1958177"/>
                    <a:gd name="connsiteY163" fmla="*/ 2318054 h 3005024"/>
                    <a:gd name="connsiteX164" fmla="*/ 1304127 w 1958177"/>
                    <a:gd name="connsiteY164" fmla="*/ 2349804 h 3005024"/>
                    <a:gd name="connsiteX165" fmla="*/ 1297777 w 1958177"/>
                    <a:gd name="connsiteY165" fmla="*/ 2375204 h 3005024"/>
                    <a:gd name="connsiteX166" fmla="*/ 1278727 w 1958177"/>
                    <a:gd name="connsiteY166" fmla="*/ 2381554 h 3005024"/>
                    <a:gd name="connsiteX167" fmla="*/ 1240627 w 1958177"/>
                    <a:gd name="connsiteY167" fmla="*/ 2375204 h 3005024"/>
                    <a:gd name="connsiteX168" fmla="*/ 1234277 w 1958177"/>
                    <a:gd name="connsiteY168" fmla="*/ 2356154 h 3005024"/>
                    <a:gd name="connsiteX169" fmla="*/ 1246977 w 1958177"/>
                    <a:gd name="connsiteY169" fmla="*/ 2305354 h 3005024"/>
                    <a:gd name="connsiteX170" fmla="*/ 1253327 w 1958177"/>
                    <a:gd name="connsiteY170" fmla="*/ 2267254 h 3005024"/>
                    <a:gd name="connsiteX171" fmla="*/ 1246977 w 1958177"/>
                    <a:gd name="connsiteY171" fmla="*/ 2203754 h 3005024"/>
                    <a:gd name="connsiteX172" fmla="*/ 1227927 w 1958177"/>
                    <a:gd name="connsiteY172" fmla="*/ 2197404 h 3005024"/>
                    <a:gd name="connsiteX173" fmla="*/ 1234277 w 1958177"/>
                    <a:gd name="connsiteY173" fmla="*/ 2172004 h 3005024"/>
                    <a:gd name="connsiteX174" fmla="*/ 1246977 w 1958177"/>
                    <a:gd name="connsiteY174" fmla="*/ 2133904 h 3005024"/>
                    <a:gd name="connsiteX175" fmla="*/ 1253327 w 1958177"/>
                    <a:gd name="connsiteY175" fmla="*/ 2114854 h 3005024"/>
                    <a:gd name="connsiteX176" fmla="*/ 1266027 w 1958177"/>
                    <a:gd name="connsiteY176" fmla="*/ 2095804 h 3005024"/>
                    <a:gd name="connsiteX177" fmla="*/ 1285077 w 1958177"/>
                    <a:gd name="connsiteY177" fmla="*/ 2057704 h 3005024"/>
                    <a:gd name="connsiteX178" fmla="*/ 1253327 w 1958177"/>
                    <a:gd name="connsiteY178" fmla="*/ 1956104 h 3005024"/>
                    <a:gd name="connsiteX179" fmla="*/ 1240627 w 1958177"/>
                    <a:gd name="connsiteY179" fmla="*/ 1937054 h 3005024"/>
                    <a:gd name="connsiteX180" fmla="*/ 1227927 w 1958177"/>
                    <a:gd name="connsiteY180" fmla="*/ 1918004 h 3005024"/>
                    <a:gd name="connsiteX181" fmla="*/ 1221577 w 1958177"/>
                    <a:gd name="connsiteY181" fmla="*/ 1873554 h 3005024"/>
                    <a:gd name="connsiteX182" fmla="*/ 1208877 w 1958177"/>
                    <a:gd name="connsiteY182" fmla="*/ 1854504 h 3005024"/>
                    <a:gd name="connsiteX183" fmla="*/ 1196177 w 1958177"/>
                    <a:gd name="connsiteY183" fmla="*/ 1816404 h 3005024"/>
                    <a:gd name="connsiteX184" fmla="*/ 1183477 w 1958177"/>
                    <a:gd name="connsiteY184" fmla="*/ 1771954 h 3005024"/>
                    <a:gd name="connsiteX185" fmla="*/ 1177127 w 1958177"/>
                    <a:gd name="connsiteY185" fmla="*/ 1727504 h 3005024"/>
                    <a:gd name="connsiteX186" fmla="*/ 1164427 w 1958177"/>
                    <a:gd name="connsiteY186" fmla="*/ 1708454 h 3005024"/>
                    <a:gd name="connsiteX187" fmla="*/ 1158077 w 1958177"/>
                    <a:gd name="connsiteY187" fmla="*/ 1689404 h 3005024"/>
                    <a:gd name="connsiteX188" fmla="*/ 1132677 w 1958177"/>
                    <a:gd name="connsiteY188" fmla="*/ 1632254 h 3005024"/>
                    <a:gd name="connsiteX189" fmla="*/ 1113627 w 1958177"/>
                    <a:gd name="connsiteY189" fmla="*/ 1568754 h 3005024"/>
                    <a:gd name="connsiteX190" fmla="*/ 1107277 w 1958177"/>
                    <a:gd name="connsiteY190" fmla="*/ 1549704 h 3005024"/>
                    <a:gd name="connsiteX191" fmla="*/ 1094577 w 1958177"/>
                    <a:gd name="connsiteY191" fmla="*/ 1524304 h 3005024"/>
                    <a:gd name="connsiteX192" fmla="*/ 1081877 w 1958177"/>
                    <a:gd name="connsiteY192" fmla="*/ 1486204 h 3005024"/>
                    <a:gd name="connsiteX193" fmla="*/ 1062827 w 1958177"/>
                    <a:gd name="connsiteY193" fmla="*/ 1448104 h 3005024"/>
                    <a:gd name="connsiteX194" fmla="*/ 1037427 w 1958177"/>
                    <a:gd name="connsiteY194" fmla="*/ 1410004 h 3005024"/>
                    <a:gd name="connsiteX195" fmla="*/ 1024727 w 1958177"/>
                    <a:gd name="connsiteY195" fmla="*/ 1390954 h 3005024"/>
                    <a:gd name="connsiteX196" fmla="*/ 973927 w 1958177"/>
                    <a:gd name="connsiteY196" fmla="*/ 1333804 h 3005024"/>
                    <a:gd name="connsiteX197" fmla="*/ 935827 w 1958177"/>
                    <a:gd name="connsiteY197" fmla="*/ 1308404 h 3005024"/>
                    <a:gd name="connsiteX198" fmla="*/ 910427 w 1958177"/>
                    <a:gd name="connsiteY198" fmla="*/ 1302054 h 3005024"/>
                    <a:gd name="connsiteX199" fmla="*/ 891377 w 1958177"/>
                    <a:gd name="connsiteY199" fmla="*/ 1289354 h 3005024"/>
                    <a:gd name="connsiteX200" fmla="*/ 865977 w 1958177"/>
                    <a:gd name="connsiteY200" fmla="*/ 1276654 h 3005024"/>
                    <a:gd name="connsiteX201" fmla="*/ 846927 w 1958177"/>
                    <a:gd name="connsiteY201" fmla="*/ 1257604 h 3005024"/>
                    <a:gd name="connsiteX202" fmla="*/ 827877 w 1958177"/>
                    <a:gd name="connsiteY202" fmla="*/ 1244904 h 3005024"/>
                    <a:gd name="connsiteX203" fmla="*/ 840577 w 1958177"/>
                    <a:gd name="connsiteY203" fmla="*/ 1283004 h 3005024"/>
                    <a:gd name="connsiteX204" fmla="*/ 859627 w 1958177"/>
                    <a:gd name="connsiteY204" fmla="*/ 1295704 h 3005024"/>
                    <a:gd name="connsiteX205" fmla="*/ 878677 w 1958177"/>
                    <a:gd name="connsiteY205" fmla="*/ 1314754 h 3005024"/>
                    <a:gd name="connsiteX206" fmla="*/ 897727 w 1958177"/>
                    <a:gd name="connsiteY206" fmla="*/ 1321104 h 3005024"/>
                    <a:gd name="connsiteX207" fmla="*/ 929477 w 1958177"/>
                    <a:gd name="connsiteY207" fmla="*/ 1340154 h 3005024"/>
                    <a:gd name="connsiteX208" fmla="*/ 967577 w 1958177"/>
                    <a:gd name="connsiteY208" fmla="*/ 1365554 h 3005024"/>
                    <a:gd name="connsiteX209" fmla="*/ 986627 w 1958177"/>
                    <a:gd name="connsiteY209" fmla="*/ 1384604 h 3005024"/>
                    <a:gd name="connsiteX210" fmla="*/ 1005677 w 1958177"/>
                    <a:gd name="connsiteY210" fmla="*/ 1390954 h 3005024"/>
                    <a:gd name="connsiteX211" fmla="*/ 1018377 w 1958177"/>
                    <a:gd name="connsiteY211" fmla="*/ 1410004 h 3005024"/>
                    <a:gd name="connsiteX212" fmla="*/ 1037427 w 1958177"/>
                    <a:gd name="connsiteY212" fmla="*/ 1422704 h 3005024"/>
                    <a:gd name="connsiteX213" fmla="*/ 1043777 w 1958177"/>
                    <a:gd name="connsiteY213" fmla="*/ 1441754 h 3005024"/>
                    <a:gd name="connsiteX214" fmla="*/ 1075527 w 1958177"/>
                    <a:gd name="connsiteY214" fmla="*/ 1479854 h 3005024"/>
                    <a:gd name="connsiteX215" fmla="*/ 1100927 w 1958177"/>
                    <a:gd name="connsiteY215" fmla="*/ 1517954 h 3005024"/>
                    <a:gd name="connsiteX216" fmla="*/ 1075527 w 1958177"/>
                    <a:gd name="connsiteY216" fmla="*/ 1511604 h 3005024"/>
                    <a:gd name="connsiteX217" fmla="*/ 1056477 w 1958177"/>
                    <a:gd name="connsiteY217" fmla="*/ 1473504 h 3005024"/>
                    <a:gd name="connsiteX218" fmla="*/ 1037427 w 1958177"/>
                    <a:gd name="connsiteY218" fmla="*/ 1454454 h 3005024"/>
                    <a:gd name="connsiteX219" fmla="*/ 1024727 w 1958177"/>
                    <a:gd name="connsiteY219" fmla="*/ 1435404 h 3005024"/>
                    <a:gd name="connsiteX220" fmla="*/ 967577 w 1958177"/>
                    <a:gd name="connsiteY220" fmla="*/ 1378254 h 3005024"/>
                    <a:gd name="connsiteX221" fmla="*/ 948527 w 1958177"/>
                    <a:gd name="connsiteY221" fmla="*/ 1359204 h 3005024"/>
                    <a:gd name="connsiteX222" fmla="*/ 904077 w 1958177"/>
                    <a:gd name="connsiteY222" fmla="*/ 1327454 h 3005024"/>
                    <a:gd name="connsiteX223" fmla="*/ 885027 w 1958177"/>
                    <a:gd name="connsiteY223" fmla="*/ 1314754 h 3005024"/>
                    <a:gd name="connsiteX224" fmla="*/ 872327 w 1958177"/>
                    <a:gd name="connsiteY224" fmla="*/ 1295704 h 3005024"/>
                    <a:gd name="connsiteX225" fmla="*/ 853277 w 1958177"/>
                    <a:gd name="connsiteY225" fmla="*/ 1283004 h 3005024"/>
                    <a:gd name="connsiteX226" fmla="*/ 846927 w 1958177"/>
                    <a:gd name="connsiteY226" fmla="*/ 1263954 h 3005024"/>
                    <a:gd name="connsiteX227" fmla="*/ 834227 w 1958177"/>
                    <a:gd name="connsiteY227" fmla="*/ 1244904 h 3005024"/>
                    <a:gd name="connsiteX228" fmla="*/ 808827 w 1958177"/>
                    <a:gd name="connsiteY228" fmla="*/ 1206804 h 3005024"/>
                    <a:gd name="connsiteX229" fmla="*/ 796127 w 1958177"/>
                    <a:gd name="connsiteY229" fmla="*/ 1225854 h 3005024"/>
                    <a:gd name="connsiteX230" fmla="*/ 789777 w 1958177"/>
                    <a:gd name="connsiteY230" fmla="*/ 1244904 h 3005024"/>
                    <a:gd name="connsiteX231" fmla="*/ 770727 w 1958177"/>
                    <a:gd name="connsiteY231" fmla="*/ 1251254 h 3005024"/>
                    <a:gd name="connsiteX232" fmla="*/ 732627 w 1958177"/>
                    <a:gd name="connsiteY232" fmla="*/ 1232204 h 3005024"/>
                    <a:gd name="connsiteX233" fmla="*/ 713577 w 1958177"/>
                    <a:gd name="connsiteY233" fmla="*/ 1244904 h 3005024"/>
                    <a:gd name="connsiteX234" fmla="*/ 719927 w 1958177"/>
                    <a:gd name="connsiteY234" fmla="*/ 1283004 h 3005024"/>
                    <a:gd name="connsiteX235" fmla="*/ 700877 w 1958177"/>
                    <a:gd name="connsiteY235" fmla="*/ 1289354 h 3005024"/>
                    <a:gd name="connsiteX236" fmla="*/ 675477 w 1958177"/>
                    <a:gd name="connsiteY236" fmla="*/ 1295704 h 3005024"/>
                    <a:gd name="connsiteX237" fmla="*/ 631027 w 1958177"/>
                    <a:gd name="connsiteY237" fmla="*/ 1314754 h 3005024"/>
                    <a:gd name="connsiteX238" fmla="*/ 611977 w 1958177"/>
                    <a:gd name="connsiteY238" fmla="*/ 1327454 h 3005024"/>
                    <a:gd name="connsiteX239" fmla="*/ 624677 w 1958177"/>
                    <a:gd name="connsiteY239" fmla="*/ 1365554 h 3005024"/>
                    <a:gd name="connsiteX240" fmla="*/ 650077 w 1958177"/>
                    <a:gd name="connsiteY240" fmla="*/ 1403654 h 3005024"/>
                    <a:gd name="connsiteX241" fmla="*/ 624677 w 1958177"/>
                    <a:gd name="connsiteY241" fmla="*/ 1435404 h 3005024"/>
                    <a:gd name="connsiteX242" fmla="*/ 586577 w 1958177"/>
                    <a:gd name="connsiteY242" fmla="*/ 1448104 h 3005024"/>
                    <a:gd name="connsiteX243" fmla="*/ 554827 w 1958177"/>
                    <a:gd name="connsiteY243" fmla="*/ 1473504 h 3005024"/>
                    <a:gd name="connsiteX244" fmla="*/ 535777 w 1958177"/>
                    <a:gd name="connsiteY244" fmla="*/ 1486204 h 3005024"/>
                    <a:gd name="connsiteX245" fmla="*/ 497677 w 1958177"/>
                    <a:gd name="connsiteY245" fmla="*/ 1498904 h 3005024"/>
                    <a:gd name="connsiteX246" fmla="*/ 478627 w 1958177"/>
                    <a:gd name="connsiteY246" fmla="*/ 1473504 h 3005024"/>
                    <a:gd name="connsiteX247" fmla="*/ 453227 w 1958177"/>
                    <a:gd name="connsiteY247" fmla="*/ 1435404 h 3005024"/>
                    <a:gd name="connsiteX248" fmla="*/ 415127 w 1958177"/>
                    <a:gd name="connsiteY248" fmla="*/ 1416354 h 3005024"/>
                    <a:gd name="connsiteX249" fmla="*/ 377027 w 1958177"/>
                    <a:gd name="connsiteY249" fmla="*/ 1403654 h 3005024"/>
                    <a:gd name="connsiteX250" fmla="*/ 332577 w 1958177"/>
                    <a:gd name="connsiteY250" fmla="*/ 1390954 h 3005024"/>
                    <a:gd name="connsiteX251" fmla="*/ 307177 w 1958177"/>
                    <a:gd name="connsiteY251" fmla="*/ 1384604 h 3005024"/>
                    <a:gd name="connsiteX252" fmla="*/ 262727 w 1958177"/>
                    <a:gd name="connsiteY252" fmla="*/ 1365554 h 3005024"/>
                    <a:gd name="connsiteX253" fmla="*/ 243677 w 1958177"/>
                    <a:gd name="connsiteY253" fmla="*/ 1346504 h 3005024"/>
                    <a:gd name="connsiteX254" fmla="*/ 230977 w 1958177"/>
                    <a:gd name="connsiteY254" fmla="*/ 1308404 h 3005024"/>
                    <a:gd name="connsiteX255" fmla="*/ 224627 w 1958177"/>
                    <a:gd name="connsiteY255" fmla="*/ 1263954 h 3005024"/>
                    <a:gd name="connsiteX256" fmla="*/ 211927 w 1958177"/>
                    <a:gd name="connsiteY256" fmla="*/ 1244904 h 3005024"/>
                    <a:gd name="connsiteX257" fmla="*/ 173827 w 1958177"/>
                    <a:gd name="connsiteY257" fmla="*/ 1213154 h 3005024"/>
                    <a:gd name="connsiteX258" fmla="*/ 154777 w 1958177"/>
                    <a:gd name="connsiteY258" fmla="*/ 1175054 h 3005024"/>
                    <a:gd name="connsiteX259" fmla="*/ 148427 w 1958177"/>
                    <a:gd name="connsiteY259" fmla="*/ 1156004 h 3005024"/>
                    <a:gd name="connsiteX260" fmla="*/ 123027 w 1958177"/>
                    <a:gd name="connsiteY260" fmla="*/ 1111554 h 3005024"/>
                    <a:gd name="connsiteX261" fmla="*/ 110327 w 1958177"/>
                    <a:gd name="connsiteY261" fmla="*/ 1073454 h 3005024"/>
                    <a:gd name="connsiteX262" fmla="*/ 91277 w 1958177"/>
                    <a:gd name="connsiteY262" fmla="*/ 1060754 h 3005024"/>
                    <a:gd name="connsiteX263" fmla="*/ 40477 w 1958177"/>
                    <a:gd name="connsiteY263" fmla="*/ 1048054 h 3005024"/>
                    <a:gd name="connsiteX264" fmla="*/ 21427 w 1958177"/>
                    <a:gd name="connsiteY264" fmla="*/ 1035354 h 3005024"/>
                    <a:gd name="connsiteX265" fmla="*/ 27777 w 1958177"/>
                    <a:gd name="connsiteY265" fmla="*/ 1009954 h 3005024"/>
                    <a:gd name="connsiteX266" fmla="*/ 15077 w 1958177"/>
                    <a:gd name="connsiteY266" fmla="*/ 952804 h 3005024"/>
                    <a:gd name="connsiteX267" fmla="*/ 21427 w 1958177"/>
                    <a:gd name="connsiteY267" fmla="*/ 927404 h 3005024"/>
                    <a:gd name="connsiteX268" fmla="*/ 40477 w 1958177"/>
                    <a:gd name="connsiteY268" fmla="*/ 908354 h 3005024"/>
                    <a:gd name="connsiteX269" fmla="*/ 53177 w 1958177"/>
                    <a:gd name="connsiteY269" fmla="*/ 889304 h 3005024"/>
                    <a:gd name="connsiteX270" fmla="*/ 46827 w 1958177"/>
                    <a:gd name="connsiteY270" fmla="*/ 857554 h 3005024"/>
                    <a:gd name="connsiteX271" fmla="*/ 27777 w 1958177"/>
                    <a:gd name="connsiteY271" fmla="*/ 844854 h 3005024"/>
                    <a:gd name="connsiteX272" fmla="*/ 15077 w 1958177"/>
                    <a:gd name="connsiteY272" fmla="*/ 825804 h 3005024"/>
                    <a:gd name="connsiteX273" fmla="*/ 27777 w 1958177"/>
                    <a:gd name="connsiteY273" fmla="*/ 781354 h 3005024"/>
                    <a:gd name="connsiteX274" fmla="*/ 46827 w 1958177"/>
                    <a:gd name="connsiteY274" fmla="*/ 775004 h 3005024"/>
                    <a:gd name="connsiteX275" fmla="*/ 15077 w 1958177"/>
                    <a:gd name="connsiteY275" fmla="*/ 743254 h 3005024"/>
                    <a:gd name="connsiteX276" fmla="*/ 2377 w 1958177"/>
                    <a:gd name="connsiteY276" fmla="*/ 705154 h 3005024"/>
                    <a:gd name="connsiteX277" fmla="*/ 34127 w 1958177"/>
                    <a:gd name="connsiteY277" fmla="*/ 667054 h 3005024"/>
                    <a:gd name="connsiteX278" fmla="*/ 72227 w 1958177"/>
                    <a:gd name="connsiteY278" fmla="*/ 654354 h 3005024"/>
                    <a:gd name="connsiteX279" fmla="*/ 97627 w 1958177"/>
                    <a:gd name="connsiteY279" fmla="*/ 648004 h 3005024"/>
                    <a:gd name="connsiteX280" fmla="*/ 116677 w 1958177"/>
                    <a:gd name="connsiteY280" fmla="*/ 641654 h 3005024"/>
                    <a:gd name="connsiteX281" fmla="*/ 154777 w 1958177"/>
                    <a:gd name="connsiteY281" fmla="*/ 635304 h 3005024"/>
                    <a:gd name="connsiteX282" fmla="*/ 148427 w 1958177"/>
                    <a:gd name="connsiteY282" fmla="*/ 609904 h 3005024"/>
                    <a:gd name="connsiteX283" fmla="*/ 110327 w 1958177"/>
                    <a:gd name="connsiteY283" fmla="*/ 584504 h 3005024"/>
                    <a:gd name="connsiteX284" fmla="*/ 91277 w 1958177"/>
                    <a:gd name="connsiteY284" fmla="*/ 571804 h 3005024"/>
                    <a:gd name="connsiteX285" fmla="*/ 161127 w 1958177"/>
                    <a:gd name="connsiteY285" fmla="*/ 495604 h 3005024"/>
                    <a:gd name="connsiteX286" fmla="*/ 180177 w 1958177"/>
                    <a:gd name="connsiteY286" fmla="*/ 489254 h 3005024"/>
                    <a:gd name="connsiteX287" fmla="*/ 186527 w 1958177"/>
                    <a:gd name="connsiteY287" fmla="*/ 470204 h 3005024"/>
                    <a:gd name="connsiteX288" fmla="*/ 199227 w 1958177"/>
                    <a:gd name="connsiteY288" fmla="*/ 362254 h 3005024"/>
                    <a:gd name="connsiteX289" fmla="*/ 211927 w 1958177"/>
                    <a:gd name="connsiteY289" fmla="*/ 343204 h 3005024"/>
                    <a:gd name="connsiteX290" fmla="*/ 230977 w 1958177"/>
                    <a:gd name="connsiteY290" fmla="*/ 330504 h 3005024"/>
                    <a:gd name="connsiteX291" fmla="*/ 250027 w 1958177"/>
                    <a:gd name="connsiteY291" fmla="*/ 311454 h 3005024"/>
                    <a:gd name="connsiteX292" fmla="*/ 319877 w 1958177"/>
                    <a:gd name="connsiteY292" fmla="*/ 305104 h 3005024"/>
                    <a:gd name="connsiteX293" fmla="*/ 338927 w 1958177"/>
                    <a:gd name="connsiteY293" fmla="*/ 298754 h 3005024"/>
                    <a:gd name="connsiteX294" fmla="*/ 364327 w 1958177"/>
                    <a:gd name="connsiteY294" fmla="*/ 279704 h 3005024"/>
                    <a:gd name="connsiteX295" fmla="*/ 383377 w 1958177"/>
                    <a:gd name="connsiteY295" fmla="*/ 267004 h 3005024"/>
                    <a:gd name="connsiteX296" fmla="*/ 408777 w 1958177"/>
                    <a:gd name="connsiteY296" fmla="*/ 228904 h 3005024"/>
                    <a:gd name="connsiteX297" fmla="*/ 415127 w 1958177"/>
                    <a:gd name="connsiteY297" fmla="*/ 203504 h 3005024"/>
                    <a:gd name="connsiteX298" fmla="*/ 427827 w 1958177"/>
                    <a:gd name="connsiteY298" fmla="*/ 165404 h 3005024"/>
                    <a:gd name="connsiteX299" fmla="*/ 434177 w 1958177"/>
                    <a:gd name="connsiteY299" fmla="*/ 127304 h 3005024"/>
                    <a:gd name="connsiteX300" fmla="*/ 427827 w 1958177"/>
                    <a:gd name="connsiteY300" fmla="*/ 95554 h 3005024"/>
                    <a:gd name="connsiteX301" fmla="*/ 389727 w 1958177"/>
                    <a:gd name="connsiteY301" fmla="*/ 70154 h 3005024"/>
                    <a:gd name="connsiteX302" fmla="*/ 427827 w 1958177"/>
                    <a:gd name="connsiteY302" fmla="*/ 44754 h 3005024"/>
                    <a:gd name="connsiteX303" fmla="*/ 465927 w 1958177"/>
                    <a:gd name="connsiteY303" fmla="*/ 32054 h 3005024"/>
                    <a:gd name="connsiteX304" fmla="*/ 504027 w 1958177"/>
                    <a:gd name="connsiteY304" fmla="*/ 304 h 3005024"/>
                    <a:gd name="connsiteX305" fmla="*/ 561177 w 1958177"/>
                    <a:gd name="connsiteY305" fmla="*/ 13004 h 3005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</a:cxnLst>
                  <a:rect l="l" t="t" r="r" b="b"/>
                  <a:pathLst>
                    <a:path w="1958177" h="3005024">
                      <a:moveTo>
                        <a:pt x="561177" y="13004"/>
                      </a:moveTo>
                      <a:cubicBezTo>
                        <a:pt x="588694" y="19354"/>
                        <a:pt x="702335" y="-11408"/>
                        <a:pt x="669127" y="38404"/>
                      </a:cubicBezTo>
                      <a:cubicBezTo>
                        <a:pt x="665414" y="43973"/>
                        <a:pt x="664894" y="51104"/>
                        <a:pt x="662777" y="57454"/>
                      </a:cubicBezTo>
                      <a:cubicBezTo>
                        <a:pt x="660660" y="135771"/>
                        <a:pt x="662286" y="214278"/>
                        <a:pt x="656427" y="292404"/>
                      </a:cubicBezTo>
                      <a:cubicBezTo>
                        <a:pt x="655856" y="300014"/>
                        <a:pt x="649686" y="306686"/>
                        <a:pt x="643727" y="311454"/>
                      </a:cubicBezTo>
                      <a:cubicBezTo>
                        <a:pt x="638500" y="315635"/>
                        <a:pt x="631027" y="315687"/>
                        <a:pt x="624677" y="317804"/>
                      </a:cubicBezTo>
                      <a:cubicBezTo>
                        <a:pt x="620444" y="343204"/>
                        <a:pt x="617563" y="368867"/>
                        <a:pt x="611977" y="394004"/>
                      </a:cubicBezTo>
                      <a:cubicBezTo>
                        <a:pt x="609073" y="407072"/>
                        <a:pt x="610416" y="424678"/>
                        <a:pt x="599277" y="432104"/>
                      </a:cubicBezTo>
                      <a:lnTo>
                        <a:pt x="561177" y="457504"/>
                      </a:lnTo>
                      <a:cubicBezTo>
                        <a:pt x="538019" y="526979"/>
                        <a:pt x="567527" y="421746"/>
                        <a:pt x="567527" y="495604"/>
                      </a:cubicBezTo>
                      <a:cubicBezTo>
                        <a:pt x="567527" y="513058"/>
                        <a:pt x="554827" y="546404"/>
                        <a:pt x="554827" y="546404"/>
                      </a:cubicBezTo>
                      <a:cubicBezTo>
                        <a:pt x="557705" y="557915"/>
                        <a:pt x="568724" y="604751"/>
                        <a:pt x="573877" y="609904"/>
                      </a:cubicBezTo>
                      <a:cubicBezTo>
                        <a:pt x="591562" y="627589"/>
                        <a:pt x="628536" y="659582"/>
                        <a:pt x="637377" y="686104"/>
                      </a:cubicBezTo>
                      <a:cubicBezTo>
                        <a:pt x="639494" y="692454"/>
                        <a:pt x="640476" y="699303"/>
                        <a:pt x="643727" y="705154"/>
                      </a:cubicBezTo>
                      <a:cubicBezTo>
                        <a:pt x="651140" y="718497"/>
                        <a:pt x="664300" y="728774"/>
                        <a:pt x="669127" y="743254"/>
                      </a:cubicBezTo>
                      <a:lnTo>
                        <a:pt x="694527" y="819454"/>
                      </a:lnTo>
                      <a:lnTo>
                        <a:pt x="700877" y="838504"/>
                      </a:lnTo>
                      <a:lnTo>
                        <a:pt x="707227" y="857554"/>
                      </a:lnTo>
                      <a:cubicBezTo>
                        <a:pt x="709344" y="880837"/>
                        <a:pt x="710677" y="904205"/>
                        <a:pt x="713577" y="927404"/>
                      </a:cubicBezTo>
                      <a:cubicBezTo>
                        <a:pt x="717880" y="961831"/>
                        <a:pt x="718597" y="951325"/>
                        <a:pt x="726277" y="978204"/>
                      </a:cubicBezTo>
                      <a:cubicBezTo>
                        <a:pt x="728675" y="986595"/>
                        <a:pt x="730119" y="995245"/>
                        <a:pt x="732627" y="1003604"/>
                      </a:cubicBezTo>
                      <a:cubicBezTo>
                        <a:pt x="736474" y="1016426"/>
                        <a:pt x="741094" y="1029004"/>
                        <a:pt x="745327" y="1041704"/>
                      </a:cubicBezTo>
                      <a:cubicBezTo>
                        <a:pt x="747444" y="1048054"/>
                        <a:pt x="745327" y="1058637"/>
                        <a:pt x="751677" y="1060754"/>
                      </a:cubicBezTo>
                      <a:lnTo>
                        <a:pt x="770727" y="1067104"/>
                      </a:lnTo>
                      <a:cubicBezTo>
                        <a:pt x="779194" y="1064987"/>
                        <a:pt x="794298" y="1069288"/>
                        <a:pt x="796127" y="1060754"/>
                      </a:cubicBezTo>
                      <a:cubicBezTo>
                        <a:pt x="805079" y="1018977"/>
                        <a:pt x="794668" y="992878"/>
                        <a:pt x="783427" y="959154"/>
                      </a:cubicBezTo>
                      <a:cubicBezTo>
                        <a:pt x="783886" y="952266"/>
                        <a:pt x="764835" y="858536"/>
                        <a:pt x="808827" y="851204"/>
                      </a:cubicBezTo>
                      <a:cubicBezTo>
                        <a:pt x="815429" y="850104"/>
                        <a:pt x="821527" y="855437"/>
                        <a:pt x="827877" y="857554"/>
                      </a:cubicBezTo>
                      <a:cubicBezTo>
                        <a:pt x="853478" y="895955"/>
                        <a:pt x="831950" y="857510"/>
                        <a:pt x="846927" y="927404"/>
                      </a:cubicBezTo>
                      <a:cubicBezTo>
                        <a:pt x="862573" y="1000421"/>
                        <a:pt x="851897" y="938587"/>
                        <a:pt x="872327" y="984554"/>
                      </a:cubicBezTo>
                      <a:cubicBezTo>
                        <a:pt x="877764" y="996787"/>
                        <a:pt x="877601" y="1011515"/>
                        <a:pt x="885027" y="1022654"/>
                      </a:cubicBezTo>
                      <a:lnTo>
                        <a:pt x="935827" y="1098854"/>
                      </a:lnTo>
                      <a:lnTo>
                        <a:pt x="948527" y="1117904"/>
                      </a:lnTo>
                      <a:lnTo>
                        <a:pt x="961227" y="1136954"/>
                      </a:lnTo>
                      <a:cubicBezTo>
                        <a:pt x="969694" y="1134837"/>
                        <a:pt x="979812" y="1136056"/>
                        <a:pt x="986627" y="1130604"/>
                      </a:cubicBezTo>
                      <a:cubicBezTo>
                        <a:pt x="991854" y="1126423"/>
                        <a:pt x="988796" y="1116781"/>
                        <a:pt x="992977" y="1111554"/>
                      </a:cubicBezTo>
                      <a:cubicBezTo>
                        <a:pt x="1001929" y="1100363"/>
                        <a:pt x="1018528" y="1096687"/>
                        <a:pt x="1031077" y="1092504"/>
                      </a:cubicBezTo>
                      <a:cubicBezTo>
                        <a:pt x="1045894" y="1094621"/>
                        <a:pt x="1060851" y="1095919"/>
                        <a:pt x="1075527" y="1098854"/>
                      </a:cubicBezTo>
                      <a:cubicBezTo>
                        <a:pt x="1082091" y="1100167"/>
                        <a:pt x="1087884" y="1105204"/>
                        <a:pt x="1094577" y="1105204"/>
                      </a:cubicBezTo>
                      <a:cubicBezTo>
                        <a:pt x="1103304" y="1105204"/>
                        <a:pt x="1111510" y="1100971"/>
                        <a:pt x="1119977" y="1098854"/>
                      </a:cubicBezTo>
                      <a:cubicBezTo>
                        <a:pt x="1124210" y="1086154"/>
                        <a:pt x="1125251" y="1071893"/>
                        <a:pt x="1132677" y="1060754"/>
                      </a:cubicBezTo>
                      <a:cubicBezTo>
                        <a:pt x="1136910" y="1054404"/>
                        <a:pt x="1141964" y="1048530"/>
                        <a:pt x="1145377" y="1041704"/>
                      </a:cubicBezTo>
                      <a:cubicBezTo>
                        <a:pt x="1148370" y="1035717"/>
                        <a:pt x="1148014" y="1028223"/>
                        <a:pt x="1151727" y="1022654"/>
                      </a:cubicBezTo>
                      <a:cubicBezTo>
                        <a:pt x="1156708" y="1015182"/>
                        <a:pt x="1164427" y="1009954"/>
                        <a:pt x="1170777" y="1003604"/>
                      </a:cubicBezTo>
                      <a:cubicBezTo>
                        <a:pt x="1179348" y="943610"/>
                        <a:pt x="1186054" y="917420"/>
                        <a:pt x="1170777" y="844854"/>
                      </a:cubicBezTo>
                      <a:cubicBezTo>
                        <a:pt x="1169398" y="838304"/>
                        <a:pt x="1158077" y="840621"/>
                        <a:pt x="1151727" y="838504"/>
                      </a:cubicBezTo>
                      <a:cubicBezTo>
                        <a:pt x="1147494" y="832154"/>
                        <a:pt x="1139718" y="827054"/>
                        <a:pt x="1139027" y="819454"/>
                      </a:cubicBezTo>
                      <a:cubicBezTo>
                        <a:pt x="1137482" y="802459"/>
                        <a:pt x="1139039" y="784499"/>
                        <a:pt x="1145377" y="768654"/>
                      </a:cubicBezTo>
                      <a:cubicBezTo>
                        <a:pt x="1148211" y="761568"/>
                        <a:pt x="1157023" y="757805"/>
                        <a:pt x="1164427" y="755954"/>
                      </a:cubicBezTo>
                      <a:cubicBezTo>
                        <a:pt x="1183022" y="751305"/>
                        <a:pt x="1202527" y="751721"/>
                        <a:pt x="1221577" y="749604"/>
                      </a:cubicBezTo>
                      <a:cubicBezTo>
                        <a:pt x="1233939" y="712518"/>
                        <a:pt x="1218254" y="746577"/>
                        <a:pt x="1246977" y="717854"/>
                      </a:cubicBezTo>
                      <a:cubicBezTo>
                        <a:pt x="1252373" y="712458"/>
                        <a:pt x="1253718" y="703572"/>
                        <a:pt x="1259677" y="698804"/>
                      </a:cubicBezTo>
                      <a:cubicBezTo>
                        <a:pt x="1266186" y="693597"/>
                        <a:pt x="1308896" y="686420"/>
                        <a:pt x="1310477" y="686104"/>
                      </a:cubicBezTo>
                      <a:cubicBezTo>
                        <a:pt x="1323436" y="647226"/>
                        <a:pt x="1322908" y="657150"/>
                        <a:pt x="1310477" y="590854"/>
                      </a:cubicBezTo>
                      <a:cubicBezTo>
                        <a:pt x="1308733" y="581550"/>
                        <a:pt x="1301506" y="574155"/>
                        <a:pt x="1297777" y="565454"/>
                      </a:cubicBezTo>
                      <a:cubicBezTo>
                        <a:pt x="1295140" y="559302"/>
                        <a:pt x="1293544" y="552754"/>
                        <a:pt x="1291427" y="546404"/>
                      </a:cubicBezTo>
                      <a:cubicBezTo>
                        <a:pt x="1293544" y="523121"/>
                        <a:pt x="1290384" y="498734"/>
                        <a:pt x="1297777" y="476554"/>
                      </a:cubicBezTo>
                      <a:cubicBezTo>
                        <a:pt x="1299894" y="470204"/>
                        <a:pt x="1310134" y="470204"/>
                        <a:pt x="1316827" y="470204"/>
                      </a:cubicBezTo>
                      <a:cubicBezTo>
                        <a:pt x="1323520" y="470204"/>
                        <a:pt x="1329890" y="473561"/>
                        <a:pt x="1335877" y="476554"/>
                      </a:cubicBezTo>
                      <a:cubicBezTo>
                        <a:pt x="1353558" y="485395"/>
                        <a:pt x="1359933" y="494260"/>
                        <a:pt x="1373977" y="508304"/>
                      </a:cubicBezTo>
                      <a:cubicBezTo>
                        <a:pt x="1388794" y="504071"/>
                        <a:pt x="1404436" y="502062"/>
                        <a:pt x="1418427" y="495604"/>
                      </a:cubicBezTo>
                      <a:cubicBezTo>
                        <a:pt x="1507775" y="454366"/>
                        <a:pt x="1416569" y="480194"/>
                        <a:pt x="1481927" y="463854"/>
                      </a:cubicBezTo>
                      <a:cubicBezTo>
                        <a:pt x="1488277" y="465971"/>
                        <a:pt x="1496244" y="465471"/>
                        <a:pt x="1500977" y="470204"/>
                      </a:cubicBezTo>
                      <a:cubicBezTo>
                        <a:pt x="1508824" y="478051"/>
                        <a:pt x="1516232" y="503269"/>
                        <a:pt x="1520027" y="514654"/>
                      </a:cubicBezTo>
                      <a:cubicBezTo>
                        <a:pt x="1551911" y="466828"/>
                        <a:pt x="1514474" y="527611"/>
                        <a:pt x="1539077" y="470204"/>
                      </a:cubicBezTo>
                      <a:cubicBezTo>
                        <a:pt x="1542083" y="463189"/>
                        <a:pt x="1547544" y="457504"/>
                        <a:pt x="1551777" y="451154"/>
                      </a:cubicBezTo>
                      <a:cubicBezTo>
                        <a:pt x="1560244" y="453271"/>
                        <a:pt x="1573566" y="449559"/>
                        <a:pt x="1577177" y="457504"/>
                      </a:cubicBezTo>
                      <a:cubicBezTo>
                        <a:pt x="1585980" y="476870"/>
                        <a:pt x="1580889" y="499896"/>
                        <a:pt x="1583527" y="521004"/>
                      </a:cubicBezTo>
                      <a:cubicBezTo>
                        <a:pt x="1584454" y="528419"/>
                        <a:pt x="1591403" y="573247"/>
                        <a:pt x="1596227" y="584504"/>
                      </a:cubicBezTo>
                      <a:cubicBezTo>
                        <a:pt x="1612035" y="621390"/>
                        <a:pt x="1607044" y="585556"/>
                        <a:pt x="1615277" y="622604"/>
                      </a:cubicBezTo>
                      <a:cubicBezTo>
                        <a:pt x="1618070" y="635173"/>
                        <a:pt x="1617556" y="648490"/>
                        <a:pt x="1621627" y="660704"/>
                      </a:cubicBezTo>
                      <a:cubicBezTo>
                        <a:pt x="1624040" y="667944"/>
                        <a:pt x="1630914" y="672928"/>
                        <a:pt x="1634327" y="679754"/>
                      </a:cubicBezTo>
                      <a:cubicBezTo>
                        <a:pt x="1637320" y="685741"/>
                        <a:pt x="1637684" y="692817"/>
                        <a:pt x="1640677" y="698804"/>
                      </a:cubicBezTo>
                      <a:cubicBezTo>
                        <a:pt x="1644090" y="705630"/>
                        <a:pt x="1649591" y="711228"/>
                        <a:pt x="1653377" y="717854"/>
                      </a:cubicBezTo>
                      <a:cubicBezTo>
                        <a:pt x="1658073" y="726073"/>
                        <a:pt x="1661207" y="735137"/>
                        <a:pt x="1666077" y="743254"/>
                      </a:cubicBezTo>
                      <a:cubicBezTo>
                        <a:pt x="1673930" y="756342"/>
                        <a:pt x="1691477" y="781354"/>
                        <a:pt x="1691477" y="781354"/>
                      </a:cubicBezTo>
                      <a:cubicBezTo>
                        <a:pt x="1689360" y="804637"/>
                        <a:pt x="1692520" y="829024"/>
                        <a:pt x="1685127" y="851204"/>
                      </a:cubicBezTo>
                      <a:cubicBezTo>
                        <a:pt x="1683010" y="857554"/>
                        <a:pt x="1670810" y="852821"/>
                        <a:pt x="1666077" y="857554"/>
                      </a:cubicBezTo>
                      <a:cubicBezTo>
                        <a:pt x="1661344" y="862287"/>
                        <a:pt x="1661844" y="870254"/>
                        <a:pt x="1659727" y="876604"/>
                      </a:cubicBezTo>
                      <a:cubicBezTo>
                        <a:pt x="1661844" y="929521"/>
                        <a:pt x="1662873" y="982492"/>
                        <a:pt x="1666077" y="1035354"/>
                      </a:cubicBezTo>
                      <a:cubicBezTo>
                        <a:pt x="1666983" y="1050299"/>
                        <a:pt x="1669492" y="1086633"/>
                        <a:pt x="1678777" y="1105204"/>
                      </a:cubicBezTo>
                      <a:cubicBezTo>
                        <a:pt x="1682190" y="1112030"/>
                        <a:pt x="1687244" y="1117904"/>
                        <a:pt x="1691477" y="1124254"/>
                      </a:cubicBezTo>
                      <a:cubicBezTo>
                        <a:pt x="1691949" y="1126141"/>
                        <a:pt x="1700821" y="1164389"/>
                        <a:pt x="1704177" y="1168704"/>
                      </a:cubicBezTo>
                      <a:cubicBezTo>
                        <a:pt x="1715204" y="1182881"/>
                        <a:pt x="1742277" y="1206804"/>
                        <a:pt x="1742277" y="1206804"/>
                      </a:cubicBezTo>
                      <a:cubicBezTo>
                        <a:pt x="1745827" y="1221003"/>
                        <a:pt x="1755143" y="1261028"/>
                        <a:pt x="1761327" y="1270304"/>
                      </a:cubicBezTo>
                      <a:cubicBezTo>
                        <a:pt x="1765560" y="1276654"/>
                        <a:pt x="1769141" y="1283491"/>
                        <a:pt x="1774027" y="1289354"/>
                      </a:cubicBezTo>
                      <a:cubicBezTo>
                        <a:pt x="1779776" y="1296253"/>
                        <a:pt x="1786727" y="1302054"/>
                        <a:pt x="1793077" y="1308404"/>
                      </a:cubicBezTo>
                      <a:cubicBezTo>
                        <a:pt x="1808190" y="1353744"/>
                        <a:pt x="1798351" y="1335365"/>
                        <a:pt x="1818477" y="1365554"/>
                      </a:cubicBezTo>
                      <a:cubicBezTo>
                        <a:pt x="1820594" y="1374021"/>
                        <a:pt x="1822429" y="1382563"/>
                        <a:pt x="1824827" y="1390954"/>
                      </a:cubicBezTo>
                      <a:cubicBezTo>
                        <a:pt x="1826666" y="1397390"/>
                        <a:pt x="1830014" y="1403412"/>
                        <a:pt x="1831177" y="1410004"/>
                      </a:cubicBezTo>
                      <a:cubicBezTo>
                        <a:pt x="1836379" y="1439483"/>
                        <a:pt x="1836617" y="1469864"/>
                        <a:pt x="1843877" y="1498904"/>
                      </a:cubicBezTo>
                      <a:cubicBezTo>
                        <a:pt x="1845994" y="1507371"/>
                        <a:pt x="1846789" y="1516282"/>
                        <a:pt x="1850227" y="1524304"/>
                      </a:cubicBezTo>
                      <a:cubicBezTo>
                        <a:pt x="1866035" y="1561190"/>
                        <a:pt x="1861044" y="1525356"/>
                        <a:pt x="1869277" y="1562404"/>
                      </a:cubicBezTo>
                      <a:cubicBezTo>
                        <a:pt x="1878598" y="1604349"/>
                        <a:pt x="1874473" y="1610130"/>
                        <a:pt x="1881977" y="1657654"/>
                      </a:cubicBezTo>
                      <a:cubicBezTo>
                        <a:pt x="1904984" y="1803365"/>
                        <a:pt x="1886483" y="1639215"/>
                        <a:pt x="1901027" y="1784654"/>
                      </a:cubicBezTo>
                      <a:cubicBezTo>
                        <a:pt x="1898910" y="1791004"/>
                        <a:pt x="1899904" y="1799523"/>
                        <a:pt x="1894677" y="1803704"/>
                      </a:cubicBezTo>
                      <a:cubicBezTo>
                        <a:pt x="1887862" y="1809156"/>
                        <a:pt x="1872715" y="1802032"/>
                        <a:pt x="1869277" y="1810054"/>
                      </a:cubicBezTo>
                      <a:cubicBezTo>
                        <a:pt x="1868151" y="1812680"/>
                        <a:pt x="1878544" y="1865544"/>
                        <a:pt x="1881977" y="1873554"/>
                      </a:cubicBezTo>
                      <a:cubicBezTo>
                        <a:pt x="1884983" y="1880569"/>
                        <a:pt x="1891577" y="1885630"/>
                        <a:pt x="1894677" y="1892604"/>
                      </a:cubicBezTo>
                      <a:cubicBezTo>
                        <a:pt x="1906749" y="1919767"/>
                        <a:pt x="1906339" y="1930245"/>
                        <a:pt x="1913727" y="1956104"/>
                      </a:cubicBezTo>
                      <a:cubicBezTo>
                        <a:pt x="1931947" y="2019873"/>
                        <a:pt x="1906576" y="1921149"/>
                        <a:pt x="1926427" y="2000554"/>
                      </a:cubicBezTo>
                      <a:cubicBezTo>
                        <a:pt x="1922591" y="2050421"/>
                        <a:pt x="1924182" y="2073032"/>
                        <a:pt x="1913727" y="2114854"/>
                      </a:cubicBezTo>
                      <a:cubicBezTo>
                        <a:pt x="1912104" y="2121348"/>
                        <a:pt x="1909494" y="2127554"/>
                        <a:pt x="1907377" y="2133904"/>
                      </a:cubicBezTo>
                      <a:cubicBezTo>
                        <a:pt x="1909494" y="2176237"/>
                        <a:pt x="1910596" y="2218634"/>
                        <a:pt x="1913727" y="2260904"/>
                      </a:cubicBezTo>
                      <a:cubicBezTo>
                        <a:pt x="1914833" y="2275830"/>
                        <a:pt x="1917142" y="2290678"/>
                        <a:pt x="1920077" y="2305354"/>
                      </a:cubicBezTo>
                      <a:cubicBezTo>
                        <a:pt x="1923500" y="2322470"/>
                        <a:pt x="1932777" y="2356154"/>
                        <a:pt x="1932777" y="2356154"/>
                      </a:cubicBezTo>
                      <a:cubicBezTo>
                        <a:pt x="1934477" y="2371450"/>
                        <a:pt x="1942568" y="2446649"/>
                        <a:pt x="1945477" y="2464104"/>
                      </a:cubicBezTo>
                      <a:cubicBezTo>
                        <a:pt x="1946912" y="2472712"/>
                        <a:pt x="1950115" y="2480946"/>
                        <a:pt x="1951827" y="2489504"/>
                      </a:cubicBezTo>
                      <a:cubicBezTo>
                        <a:pt x="1954352" y="2502129"/>
                        <a:pt x="1956060" y="2514904"/>
                        <a:pt x="1958177" y="2527604"/>
                      </a:cubicBezTo>
                      <a:cubicBezTo>
                        <a:pt x="1956060" y="2536071"/>
                        <a:pt x="1957998" y="2546833"/>
                        <a:pt x="1951827" y="2553004"/>
                      </a:cubicBezTo>
                      <a:cubicBezTo>
                        <a:pt x="1907973" y="2596858"/>
                        <a:pt x="1938360" y="2523556"/>
                        <a:pt x="1920077" y="2578404"/>
                      </a:cubicBezTo>
                      <a:cubicBezTo>
                        <a:pt x="1873301" y="2566710"/>
                        <a:pt x="1905186" y="2583070"/>
                        <a:pt x="1888327" y="2521254"/>
                      </a:cubicBezTo>
                      <a:cubicBezTo>
                        <a:pt x="1883623" y="2504007"/>
                        <a:pt x="1869747" y="2498284"/>
                        <a:pt x="1856577" y="2489504"/>
                      </a:cubicBezTo>
                      <a:cubicBezTo>
                        <a:pt x="1852344" y="2483154"/>
                        <a:pt x="1851361" y="2471951"/>
                        <a:pt x="1843877" y="2470454"/>
                      </a:cubicBezTo>
                      <a:cubicBezTo>
                        <a:pt x="1836393" y="2468957"/>
                        <a:pt x="1832382" y="2482075"/>
                        <a:pt x="1824827" y="2483154"/>
                      </a:cubicBezTo>
                      <a:cubicBezTo>
                        <a:pt x="1816187" y="2484388"/>
                        <a:pt x="1807786" y="2479312"/>
                        <a:pt x="1799427" y="2476804"/>
                      </a:cubicBezTo>
                      <a:cubicBezTo>
                        <a:pt x="1758209" y="2464439"/>
                        <a:pt x="1770116" y="2469963"/>
                        <a:pt x="1742277" y="2451404"/>
                      </a:cubicBezTo>
                      <a:cubicBezTo>
                        <a:pt x="1725931" y="2426885"/>
                        <a:pt x="1730061" y="2437708"/>
                        <a:pt x="1723227" y="2406954"/>
                      </a:cubicBezTo>
                      <a:cubicBezTo>
                        <a:pt x="1720886" y="2396418"/>
                        <a:pt x="1722232" y="2384575"/>
                        <a:pt x="1716877" y="2375204"/>
                      </a:cubicBezTo>
                      <a:cubicBezTo>
                        <a:pt x="1713091" y="2368578"/>
                        <a:pt x="1704177" y="2366737"/>
                        <a:pt x="1697827" y="2362504"/>
                      </a:cubicBezTo>
                      <a:cubicBezTo>
                        <a:pt x="1691477" y="2364621"/>
                        <a:pt x="1684764" y="2365861"/>
                        <a:pt x="1678777" y="2368854"/>
                      </a:cubicBezTo>
                      <a:cubicBezTo>
                        <a:pt x="1661096" y="2377695"/>
                        <a:pt x="1654721" y="2386560"/>
                        <a:pt x="1640677" y="2400604"/>
                      </a:cubicBezTo>
                      <a:cubicBezTo>
                        <a:pt x="1657010" y="2449603"/>
                        <a:pt x="1643339" y="2387942"/>
                        <a:pt x="1583527" y="2426004"/>
                      </a:cubicBezTo>
                      <a:cubicBezTo>
                        <a:pt x="1572665" y="2432916"/>
                        <a:pt x="1581248" y="2451890"/>
                        <a:pt x="1577177" y="2464104"/>
                      </a:cubicBezTo>
                      <a:cubicBezTo>
                        <a:pt x="1574764" y="2471344"/>
                        <a:pt x="1567890" y="2476328"/>
                        <a:pt x="1564477" y="2483154"/>
                      </a:cubicBezTo>
                      <a:cubicBezTo>
                        <a:pt x="1561484" y="2489141"/>
                        <a:pt x="1559966" y="2495768"/>
                        <a:pt x="1558127" y="2502204"/>
                      </a:cubicBezTo>
                      <a:cubicBezTo>
                        <a:pt x="1552807" y="2520823"/>
                        <a:pt x="1545756" y="2557582"/>
                        <a:pt x="1539077" y="2572054"/>
                      </a:cubicBezTo>
                      <a:cubicBezTo>
                        <a:pt x="1532681" y="2585913"/>
                        <a:pt x="1518504" y="2595674"/>
                        <a:pt x="1513677" y="2610154"/>
                      </a:cubicBezTo>
                      <a:lnTo>
                        <a:pt x="1507327" y="2629204"/>
                      </a:lnTo>
                      <a:cubicBezTo>
                        <a:pt x="1509444" y="2639787"/>
                        <a:pt x="1507404" y="2652171"/>
                        <a:pt x="1513677" y="2660954"/>
                      </a:cubicBezTo>
                      <a:cubicBezTo>
                        <a:pt x="1518581" y="2667820"/>
                        <a:pt x="1548823" y="2676903"/>
                        <a:pt x="1558127" y="2680004"/>
                      </a:cubicBezTo>
                      <a:cubicBezTo>
                        <a:pt x="1566594" y="2692704"/>
                        <a:pt x="1578700" y="2703624"/>
                        <a:pt x="1583527" y="2718104"/>
                      </a:cubicBezTo>
                      <a:cubicBezTo>
                        <a:pt x="1601695" y="2772608"/>
                        <a:pt x="1573876" y="2685849"/>
                        <a:pt x="1596227" y="2775254"/>
                      </a:cubicBezTo>
                      <a:cubicBezTo>
                        <a:pt x="1599474" y="2788241"/>
                        <a:pt x="1604694" y="2800654"/>
                        <a:pt x="1608927" y="2813354"/>
                      </a:cubicBezTo>
                      <a:lnTo>
                        <a:pt x="1615277" y="2832404"/>
                      </a:lnTo>
                      <a:cubicBezTo>
                        <a:pt x="1617394" y="2838754"/>
                        <a:pt x="1617914" y="2845885"/>
                        <a:pt x="1621627" y="2851454"/>
                      </a:cubicBezTo>
                      <a:cubicBezTo>
                        <a:pt x="1625860" y="2857804"/>
                        <a:pt x="1630914" y="2863678"/>
                        <a:pt x="1634327" y="2870504"/>
                      </a:cubicBezTo>
                      <a:cubicBezTo>
                        <a:pt x="1637320" y="2876491"/>
                        <a:pt x="1638327" y="2883287"/>
                        <a:pt x="1640677" y="2889554"/>
                      </a:cubicBezTo>
                      <a:cubicBezTo>
                        <a:pt x="1644679" y="2900227"/>
                        <a:pt x="1649144" y="2910721"/>
                        <a:pt x="1653377" y="2921304"/>
                      </a:cubicBezTo>
                      <a:cubicBezTo>
                        <a:pt x="1658367" y="2951243"/>
                        <a:pt x="1658499" y="2958280"/>
                        <a:pt x="1666077" y="2984804"/>
                      </a:cubicBezTo>
                      <a:cubicBezTo>
                        <a:pt x="1667916" y="2991240"/>
                        <a:pt x="1675420" y="3009841"/>
                        <a:pt x="1672427" y="3003854"/>
                      </a:cubicBezTo>
                      <a:cubicBezTo>
                        <a:pt x="1667329" y="2993659"/>
                        <a:pt x="1663729" y="2982777"/>
                        <a:pt x="1659727" y="2972104"/>
                      </a:cubicBezTo>
                      <a:cubicBezTo>
                        <a:pt x="1657377" y="2965837"/>
                        <a:pt x="1656628" y="2958905"/>
                        <a:pt x="1653377" y="2953054"/>
                      </a:cubicBezTo>
                      <a:cubicBezTo>
                        <a:pt x="1645964" y="2939711"/>
                        <a:pt x="1636444" y="2927654"/>
                        <a:pt x="1627977" y="2914954"/>
                      </a:cubicBezTo>
                      <a:cubicBezTo>
                        <a:pt x="1623744" y="2908604"/>
                        <a:pt x="1620673" y="2901300"/>
                        <a:pt x="1615277" y="2895904"/>
                      </a:cubicBezTo>
                      <a:lnTo>
                        <a:pt x="1596227" y="2876854"/>
                      </a:lnTo>
                      <a:cubicBezTo>
                        <a:pt x="1594110" y="2870504"/>
                        <a:pt x="1593128" y="2863655"/>
                        <a:pt x="1589877" y="2857804"/>
                      </a:cubicBezTo>
                      <a:cubicBezTo>
                        <a:pt x="1582464" y="2844461"/>
                        <a:pt x="1569304" y="2834184"/>
                        <a:pt x="1564477" y="2819704"/>
                      </a:cubicBezTo>
                      <a:cubicBezTo>
                        <a:pt x="1548516" y="2771821"/>
                        <a:pt x="1570046" y="2830843"/>
                        <a:pt x="1545427" y="2781604"/>
                      </a:cubicBezTo>
                      <a:cubicBezTo>
                        <a:pt x="1542434" y="2775617"/>
                        <a:pt x="1542328" y="2768405"/>
                        <a:pt x="1539077" y="2762554"/>
                      </a:cubicBezTo>
                      <a:cubicBezTo>
                        <a:pt x="1517288" y="2723333"/>
                        <a:pt x="1522455" y="2730306"/>
                        <a:pt x="1494627" y="2711754"/>
                      </a:cubicBezTo>
                      <a:cubicBezTo>
                        <a:pt x="1492510" y="2705404"/>
                        <a:pt x="1491990" y="2698273"/>
                        <a:pt x="1488277" y="2692704"/>
                      </a:cubicBezTo>
                      <a:cubicBezTo>
                        <a:pt x="1474363" y="2671833"/>
                        <a:pt x="1467748" y="2675596"/>
                        <a:pt x="1450177" y="2660954"/>
                      </a:cubicBezTo>
                      <a:cubicBezTo>
                        <a:pt x="1401284" y="2620210"/>
                        <a:pt x="1459375" y="2660736"/>
                        <a:pt x="1412077" y="2629204"/>
                      </a:cubicBezTo>
                      <a:cubicBezTo>
                        <a:pt x="1407844" y="2622854"/>
                        <a:pt x="1402790" y="2616980"/>
                        <a:pt x="1399377" y="2610154"/>
                      </a:cubicBezTo>
                      <a:cubicBezTo>
                        <a:pt x="1383295" y="2577989"/>
                        <a:pt x="1396658" y="2543901"/>
                        <a:pt x="1399377" y="2508554"/>
                      </a:cubicBezTo>
                      <a:cubicBezTo>
                        <a:pt x="1397260" y="2497971"/>
                        <a:pt x="1397854" y="2486457"/>
                        <a:pt x="1393027" y="2476804"/>
                      </a:cubicBezTo>
                      <a:cubicBezTo>
                        <a:pt x="1389011" y="2468772"/>
                        <a:pt x="1379726" y="2464653"/>
                        <a:pt x="1373977" y="2457754"/>
                      </a:cubicBezTo>
                      <a:cubicBezTo>
                        <a:pt x="1369091" y="2451891"/>
                        <a:pt x="1364690" y="2445530"/>
                        <a:pt x="1361277" y="2438704"/>
                      </a:cubicBezTo>
                      <a:cubicBezTo>
                        <a:pt x="1358284" y="2432717"/>
                        <a:pt x="1356688" y="2426112"/>
                        <a:pt x="1354927" y="2419654"/>
                      </a:cubicBezTo>
                      <a:cubicBezTo>
                        <a:pt x="1333442" y="2340875"/>
                        <a:pt x="1350493" y="2393652"/>
                        <a:pt x="1335877" y="2349804"/>
                      </a:cubicBezTo>
                      <a:cubicBezTo>
                        <a:pt x="1352421" y="2250543"/>
                        <a:pt x="1350908" y="2299249"/>
                        <a:pt x="1342227" y="2203754"/>
                      </a:cubicBezTo>
                      <a:cubicBezTo>
                        <a:pt x="1333760" y="2205871"/>
                        <a:pt x="1319163" y="2201695"/>
                        <a:pt x="1316827" y="2210104"/>
                      </a:cubicBezTo>
                      <a:cubicBezTo>
                        <a:pt x="1307180" y="2244835"/>
                        <a:pt x="1313740" y="2282156"/>
                        <a:pt x="1310477" y="2318054"/>
                      </a:cubicBezTo>
                      <a:cubicBezTo>
                        <a:pt x="1309500" y="2328803"/>
                        <a:pt x="1306468" y="2339268"/>
                        <a:pt x="1304127" y="2349804"/>
                      </a:cubicBezTo>
                      <a:cubicBezTo>
                        <a:pt x="1302234" y="2358323"/>
                        <a:pt x="1303229" y="2368389"/>
                        <a:pt x="1297777" y="2375204"/>
                      </a:cubicBezTo>
                      <a:cubicBezTo>
                        <a:pt x="1293596" y="2380431"/>
                        <a:pt x="1285077" y="2379437"/>
                        <a:pt x="1278727" y="2381554"/>
                      </a:cubicBezTo>
                      <a:cubicBezTo>
                        <a:pt x="1266027" y="2379437"/>
                        <a:pt x="1251806" y="2381592"/>
                        <a:pt x="1240627" y="2375204"/>
                      </a:cubicBezTo>
                      <a:cubicBezTo>
                        <a:pt x="1234815" y="2371883"/>
                        <a:pt x="1234277" y="2362847"/>
                        <a:pt x="1234277" y="2356154"/>
                      </a:cubicBezTo>
                      <a:cubicBezTo>
                        <a:pt x="1234277" y="2328709"/>
                        <a:pt x="1241966" y="2327903"/>
                        <a:pt x="1246977" y="2305354"/>
                      </a:cubicBezTo>
                      <a:cubicBezTo>
                        <a:pt x="1249770" y="2292785"/>
                        <a:pt x="1251210" y="2279954"/>
                        <a:pt x="1253327" y="2267254"/>
                      </a:cubicBezTo>
                      <a:cubicBezTo>
                        <a:pt x="1251210" y="2246087"/>
                        <a:pt x="1254247" y="2223746"/>
                        <a:pt x="1246977" y="2203754"/>
                      </a:cubicBezTo>
                      <a:cubicBezTo>
                        <a:pt x="1244690" y="2197464"/>
                        <a:pt x="1230413" y="2203619"/>
                        <a:pt x="1227927" y="2197404"/>
                      </a:cubicBezTo>
                      <a:cubicBezTo>
                        <a:pt x="1224686" y="2189301"/>
                        <a:pt x="1231769" y="2180363"/>
                        <a:pt x="1234277" y="2172004"/>
                      </a:cubicBezTo>
                      <a:cubicBezTo>
                        <a:pt x="1238124" y="2159182"/>
                        <a:pt x="1242744" y="2146604"/>
                        <a:pt x="1246977" y="2133904"/>
                      </a:cubicBezTo>
                      <a:cubicBezTo>
                        <a:pt x="1249094" y="2127554"/>
                        <a:pt x="1249614" y="2120423"/>
                        <a:pt x="1253327" y="2114854"/>
                      </a:cubicBezTo>
                      <a:cubicBezTo>
                        <a:pt x="1257560" y="2108504"/>
                        <a:pt x="1262614" y="2102630"/>
                        <a:pt x="1266027" y="2095804"/>
                      </a:cubicBezTo>
                      <a:cubicBezTo>
                        <a:pt x="1292317" y="2043224"/>
                        <a:pt x="1248681" y="2112299"/>
                        <a:pt x="1285077" y="2057704"/>
                      </a:cubicBezTo>
                      <a:cubicBezTo>
                        <a:pt x="1277208" y="1979016"/>
                        <a:pt x="1290527" y="2011904"/>
                        <a:pt x="1253327" y="1956104"/>
                      </a:cubicBezTo>
                      <a:lnTo>
                        <a:pt x="1240627" y="1937054"/>
                      </a:lnTo>
                      <a:lnTo>
                        <a:pt x="1227927" y="1918004"/>
                      </a:lnTo>
                      <a:cubicBezTo>
                        <a:pt x="1225810" y="1903187"/>
                        <a:pt x="1225878" y="1887890"/>
                        <a:pt x="1221577" y="1873554"/>
                      </a:cubicBezTo>
                      <a:cubicBezTo>
                        <a:pt x="1219384" y="1866244"/>
                        <a:pt x="1211977" y="1861478"/>
                        <a:pt x="1208877" y="1854504"/>
                      </a:cubicBezTo>
                      <a:cubicBezTo>
                        <a:pt x="1203440" y="1842271"/>
                        <a:pt x="1200410" y="1829104"/>
                        <a:pt x="1196177" y="1816404"/>
                      </a:cubicBezTo>
                      <a:cubicBezTo>
                        <a:pt x="1190736" y="1800082"/>
                        <a:pt x="1186666" y="1789496"/>
                        <a:pt x="1183477" y="1771954"/>
                      </a:cubicBezTo>
                      <a:cubicBezTo>
                        <a:pt x="1180800" y="1757228"/>
                        <a:pt x="1181428" y="1741840"/>
                        <a:pt x="1177127" y="1727504"/>
                      </a:cubicBezTo>
                      <a:cubicBezTo>
                        <a:pt x="1174934" y="1720194"/>
                        <a:pt x="1167840" y="1715280"/>
                        <a:pt x="1164427" y="1708454"/>
                      </a:cubicBezTo>
                      <a:cubicBezTo>
                        <a:pt x="1161434" y="1702467"/>
                        <a:pt x="1161070" y="1695391"/>
                        <a:pt x="1158077" y="1689404"/>
                      </a:cubicBezTo>
                      <a:cubicBezTo>
                        <a:pt x="1137228" y="1647706"/>
                        <a:pt x="1149059" y="1697784"/>
                        <a:pt x="1132677" y="1632254"/>
                      </a:cubicBezTo>
                      <a:cubicBezTo>
                        <a:pt x="1123080" y="1593867"/>
                        <a:pt x="1129087" y="1615133"/>
                        <a:pt x="1113627" y="1568754"/>
                      </a:cubicBezTo>
                      <a:cubicBezTo>
                        <a:pt x="1111510" y="1562404"/>
                        <a:pt x="1110270" y="1555691"/>
                        <a:pt x="1107277" y="1549704"/>
                      </a:cubicBezTo>
                      <a:cubicBezTo>
                        <a:pt x="1103044" y="1541237"/>
                        <a:pt x="1098093" y="1533093"/>
                        <a:pt x="1094577" y="1524304"/>
                      </a:cubicBezTo>
                      <a:cubicBezTo>
                        <a:pt x="1089605" y="1511875"/>
                        <a:pt x="1089303" y="1497343"/>
                        <a:pt x="1081877" y="1486204"/>
                      </a:cubicBezTo>
                      <a:cubicBezTo>
                        <a:pt x="1025497" y="1401634"/>
                        <a:pt x="1106644" y="1526974"/>
                        <a:pt x="1062827" y="1448104"/>
                      </a:cubicBezTo>
                      <a:cubicBezTo>
                        <a:pt x="1055414" y="1434761"/>
                        <a:pt x="1045894" y="1422704"/>
                        <a:pt x="1037427" y="1410004"/>
                      </a:cubicBezTo>
                      <a:lnTo>
                        <a:pt x="1024727" y="1390954"/>
                      </a:lnTo>
                      <a:cubicBezTo>
                        <a:pt x="1009457" y="1368049"/>
                        <a:pt x="1000025" y="1351203"/>
                        <a:pt x="973927" y="1333804"/>
                      </a:cubicBezTo>
                      <a:cubicBezTo>
                        <a:pt x="961227" y="1325337"/>
                        <a:pt x="950635" y="1312106"/>
                        <a:pt x="935827" y="1308404"/>
                      </a:cubicBezTo>
                      <a:lnTo>
                        <a:pt x="910427" y="1302054"/>
                      </a:lnTo>
                      <a:cubicBezTo>
                        <a:pt x="904077" y="1297821"/>
                        <a:pt x="898003" y="1293140"/>
                        <a:pt x="891377" y="1289354"/>
                      </a:cubicBezTo>
                      <a:cubicBezTo>
                        <a:pt x="883158" y="1284658"/>
                        <a:pt x="873680" y="1282156"/>
                        <a:pt x="865977" y="1276654"/>
                      </a:cubicBezTo>
                      <a:cubicBezTo>
                        <a:pt x="858669" y="1271434"/>
                        <a:pt x="853826" y="1263353"/>
                        <a:pt x="846927" y="1257604"/>
                      </a:cubicBezTo>
                      <a:cubicBezTo>
                        <a:pt x="841064" y="1252718"/>
                        <a:pt x="834227" y="1249137"/>
                        <a:pt x="827877" y="1244904"/>
                      </a:cubicBezTo>
                      <a:cubicBezTo>
                        <a:pt x="832110" y="1257604"/>
                        <a:pt x="829438" y="1275578"/>
                        <a:pt x="840577" y="1283004"/>
                      </a:cubicBezTo>
                      <a:cubicBezTo>
                        <a:pt x="846927" y="1287237"/>
                        <a:pt x="853764" y="1290818"/>
                        <a:pt x="859627" y="1295704"/>
                      </a:cubicBezTo>
                      <a:cubicBezTo>
                        <a:pt x="866526" y="1301453"/>
                        <a:pt x="871205" y="1309773"/>
                        <a:pt x="878677" y="1314754"/>
                      </a:cubicBezTo>
                      <a:cubicBezTo>
                        <a:pt x="884246" y="1318467"/>
                        <a:pt x="891740" y="1318111"/>
                        <a:pt x="897727" y="1321104"/>
                      </a:cubicBezTo>
                      <a:cubicBezTo>
                        <a:pt x="908766" y="1326624"/>
                        <a:pt x="919064" y="1333528"/>
                        <a:pt x="929477" y="1340154"/>
                      </a:cubicBezTo>
                      <a:cubicBezTo>
                        <a:pt x="942354" y="1348349"/>
                        <a:pt x="956784" y="1354761"/>
                        <a:pt x="967577" y="1365554"/>
                      </a:cubicBezTo>
                      <a:cubicBezTo>
                        <a:pt x="973927" y="1371904"/>
                        <a:pt x="979155" y="1379623"/>
                        <a:pt x="986627" y="1384604"/>
                      </a:cubicBezTo>
                      <a:cubicBezTo>
                        <a:pt x="992196" y="1388317"/>
                        <a:pt x="999327" y="1388837"/>
                        <a:pt x="1005677" y="1390954"/>
                      </a:cubicBezTo>
                      <a:cubicBezTo>
                        <a:pt x="1009910" y="1397304"/>
                        <a:pt x="1012981" y="1404608"/>
                        <a:pt x="1018377" y="1410004"/>
                      </a:cubicBezTo>
                      <a:cubicBezTo>
                        <a:pt x="1023773" y="1415400"/>
                        <a:pt x="1032659" y="1416745"/>
                        <a:pt x="1037427" y="1422704"/>
                      </a:cubicBezTo>
                      <a:cubicBezTo>
                        <a:pt x="1041608" y="1427931"/>
                        <a:pt x="1040784" y="1435767"/>
                        <a:pt x="1043777" y="1441754"/>
                      </a:cubicBezTo>
                      <a:cubicBezTo>
                        <a:pt x="1057392" y="1468983"/>
                        <a:pt x="1055866" y="1454575"/>
                        <a:pt x="1075527" y="1479854"/>
                      </a:cubicBezTo>
                      <a:cubicBezTo>
                        <a:pt x="1084898" y="1491902"/>
                        <a:pt x="1115735" y="1521656"/>
                        <a:pt x="1100927" y="1517954"/>
                      </a:cubicBezTo>
                      <a:lnTo>
                        <a:pt x="1075527" y="1511604"/>
                      </a:lnTo>
                      <a:cubicBezTo>
                        <a:pt x="1069163" y="1492511"/>
                        <a:pt x="1070154" y="1489917"/>
                        <a:pt x="1056477" y="1473504"/>
                      </a:cubicBezTo>
                      <a:cubicBezTo>
                        <a:pt x="1050728" y="1466605"/>
                        <a:pt x="1043176" y="1461353"/>
                        <a:pt x="1037427" y="1454454"/>
                      </a:cubicBezTo>
                      <a:cubicBezTo>
                        <a:pt x="1032541" y="1448591"/>
                        <a:pt x="1029797" y="1441108"/>
                        <a:pt x="1024727" y="1435404"/>
                      </a:cubicBezTo>
                      <a:lnTo>
                        <a:pt x="967577" y="1378254"/>
                      </a:lnTo>
                      <a:cubicBezTo>
                        <a:pt x="961227" y="1371904"/>
                        <a:pt x="955999" y="1364185"/>
                        <a:pt x="948527" y="1359204"/>
                      </a:cubicBezTo>
                      <a:cubicBezTo>
                        <a:pt x="903632" y="1329274"/>
                        <a:pt x="959211" y="1366836"/>
                        <a:pt x="904077" y="1327454"/>
                      </a:cubicBezTo>
                      <a:cubicBezTo>
                        <a:pt x="897867" y="1323018"/>
                        <a:pt x="891377" y="1318987"/>
                        <a:pt x="885027" y="1314754"/>
                      </a:cubicBezTo>
                      <a:cubicBezTo>
                        <a:pt x="880794" y="1308404"/>
                        <a:pt x="877723" y="1301100"/>
                        <a:pt x="872327" y="1295704"/>
                      </a:cubicBezTo>
                      <a:cubicBezTo>
                        <a:pt x="866931" y="1290308"/>
                        <a:pt x="858045" y="1288963"/>
                        <a:pt x="853277" y="1283004"/>
                      </a:cubicBezTo>
                      <a:cubicBezTo>
                        <a:pt x="849096" y="1277777"/>
                        <a:pt x="849920" y="1269941"/>
                        <a:pt x="846927" y="1263954"/>
                      </a:cubicBezTo>
                      <a:cubicBezTo>
                        <a:pt x="843514" y="1257128"/>
                        <a:pt x="837640" y="1251730"/>
                        <a:pt x="834227" y="1244904"/>
                      </a:cubicBezTo>
                      <a:cubicBezTo>
                        <a:pt x="815847" y="1208145"/>
                        <a:pt x="844939" y="1242916"/>
                        <a:pt x="808827" y="1206804"/>
                      </a:cubicBezTo>
                      <a:cubicBezTo>
                        <a:pt x="804594" y="1213154"/>
                        <a:pt x="799540" y="1219028"/>
                        <a:pt x="796127" y="1225854"/>
                      </a:cubicBezTo>
                      <a:cubicBezTo>
                        <a:pt x="793134" y="1231841"/>
                        <a:pt x="794510" y="1240171"/>
                        <a:pt x="789777" y="1244904"/>
                      </a:cubicBezTo>
                      <a:cubicBezTo>
                        <a:pt x="785044" y="1249637"/>
                        <a:pt x="777077" y="1249137"/>
                        <a:pt x="770727" y="1251254"/>
                      </a:cubicBezTo>
                      <a:cubicBezTo>
                        <a:pt x="764093" y="1246831"/>
                        <a:pt x="743143" y="1230451"/>
                        <a:pt x="732627" y="1232204"/>
                      </a:cubicBezTo>
                      <a:cubicBezTo>
                        <a:pt x="725099" y="1233459"/>
                        <a:pt x="719927" y="1240671"/>
                        <a:pt x="713577" y="1244904"/>
                      </a:cubicBezTo>
                      <a:cubicBezTo>
                        <a:pt x="715694" y="1257604"/>
                        <a:pt x="723464" y="1270624"/>
                        <a:pt x="719927" y="1283004"/>
                      </a:cubicBezTo>
                      <a:cubicBezTo>
                        <a:pt x="718088" y="1289440"/>
                        <a:pt x="707313" y="1287515"/>
                        <a:pt x="700877" y="1289354"/>
                      </a:cubicBezTo>
                      <a:cubicBezTo>
                        <a:pt x="692486" y="1291752"/>
                        <a:pt x="683944" y="1293587"/>
                        <a:pt x="675477" y="1295704"/>
                      </a:cubicBezTo>
                      <a:cubicBezTo>
                        <a:pt x="627651" y="1327588"/>
                        <a:pt x="688434" y="1290151"/>
                        <a:pt x="631027" y="1314754"/>
                      </a:cubicBezTo>
                      <a:cubicBezTo>
                        <a:pt x="624012" y="1317760"/>
                        <a:pt x="618327" y="1323221"/>
                        <a:pt x="611977" y="1327454"/>
                      </a:cubicBezTo>
                      <a:cubicBezTo>
                        <a:pt x="616210" y="1340154"/>
                        <a:pt x="617251" y="1354415"/>
                        <a:pt x="624677" y="1365554"/>
                      </a:cubicBezTo>
                      <a:lnTo>
                        <a:pt x="650077" y="1403654"/>
                      </a:lnTo>
                      <a:cubicBezTo>
                        <a:pt x="643191" y="1424311"/>
                        <a:pt x="647156" y="1425414"/>
                        <a:pt x="624677" y="1435404"/>
                      </a:cubicBezTo>
                      <a:cubicBezTo>
                        <a:pt x="612444" y="1440841"/>
                        <a:pt x="586577" y="1448104"/>
                        <a:pt x="586577" y="1448104"/>
                      </a:cubicBezTo>
                      <a:cubicBezTo>
                        <a:pt x="565168" y="1480217"/>
                        <a:pt x="585499" y="1458168"/>
                        <a:pt x="554827" y="1473504"/>
                      </a:cubicBezTo>
                      <a:cubicBezTo>
                        <a:pt x="548001" y="1476917"/>
                        <a:pt x="542751" y="1483104"/>
                        <a:pt x="535777" y="1486204"/>
                      </a:cubicBezTo>
                      <a:cubicBezTo>
                        <a:pt x="523544" y="1491641"/>
                        <a:pt x="497677" y="1498904"/>
                        <a:pt x="497677" y="1498904"/>
                      </a:cubicBezTo>
                      <a:cubicBezTo>
                        <a:pt x="491327" y="1490437"/>
                        <a:pt x="484696" y="1482174"/>
                        <a:pt x="478627" y="1473504"/>
                      </a:cubicBezTo>
                      <a:cubicBezTo>
                        <a:pt x="469874" y="1461000"/>
                        <a:pt x="467707" y="1440231"/>
                        <a:pt x="453227" y="1435404"/>
                      </a:cubicBezTo>
                      <a:cubicBezTo>
                        <a:pt x="383752" y="1412246"/>
                        <a:pt x="488985" y="1449180"/>
                        <a:pt x="415127" y="1416354"/>
                      </a:cubicBezTo>
                      <a:cubicBezTo>
                        <a:pt x="402894" y="1410917"/>
                        <a:pt x="390014" y="1406901"/>
                        <a:pt x="377027" y="1403654"/>
                      </a:cubicBezTo>
                      <a:cubicBezTo>
                        <a:pt x="297622" y="1383803"/>
                        <a:pt x="396346" y="1409174"/>
                        <a:pt x="332577" y="1390954"/>
                      </a:cubicBezTo>
                      <a:cubicBezTo>
                        <a:pt x="324186" y="1388556"/>
                        <a:pt x="315568" y="1387002"/>
                        <a:pt x="307177" y="1384604"/>
                      </a:cubicBezTo>
                      <a:cubicBezTo>
                        <a:pt x="293358" y="1380656"/>
                        <a:pt x="274016" y="1373617"/>
                        <a:pt x="262727" y="1365554"/>
                      </a:cubicBezTo>
                      <a:cubicBezTo>
                        <a:pt x="255419" y="1360334"/>
                        <a:pt x="250027" y="1352854"/>
                        <a:pt x="243677" y="1346504"/>
                      </a:cubicBezTo>
                      <a:cubicBezTo>
                        <a:pt x="239444" y="1333804"/>
                        <a:pt x="232870" y="1321656"/>
                        <a:pt x="230977" y="1308404"/>
                      </a:cubicBezTo>
                      <a:cubicBezTo>
                        <a:pt x="228860" y="1293587"/>
                        <a:pt x="228928" y="1278290"/>
                        <a:pt x="224627" y="1263954"/>
                      </a:cubicBezTo>
                      <a:cubicBezTo>
                        <a:pt x="222434" y="1256644"/>
                        <a:pt x="216813" y="1250767"/>
                        <a:pt x="211927" y="1244904"/>
                      </a:cubicBezTo>
                      <a:cubicBezTo>
                        <a:pt x="196648" y="1226569"/>
                        <a:pt x="192558" y="1225641"/>
                        <a:pt x="173827" y="1213154"/>
                      </a:cubicBezTo>
                      <a:cubicBezTo>
                        <a:pt x="157866" y="1165271"/>
                        <a:pt x="179396" y="1224293"/>
                        <a:pt x="154777" y="1175054"/>
                      </a:cubicBezTo>
                      <a:cubicBezTo>
                        <a:pt x="151784" y="1169067"/>
                        <a:pt x="151420" y="1161991"/>
                        <a:pt x="148427" y="1156004"/>
                      </a:cubicBezTo>
                      <a:cubicBezTo>
                        <a:pt x="125516" y="1110182"/>
                        <a:pt x="145292" y="1167217"/>
                        <a:pt x="123027" y="1111554"/>
                      </a:cubicBezTo>
                      <a:cubicBezTo>
                        <a:pt x="118055" y="1099125"/>
                        <a:pt x="121466" y="1080880"/>
                        <a:pt x="110327" y="1073454"/>
                      </a:cubicBezTo>
                      <a:cubicBezTo>
                        <a:pt x="103977" y="1069221"/>
                        <a:pt x="98103" y="1064167"/>
                        <a:pt x="91277" y="1060754"/>
                      </a:cubicBezTo>
                      <a:cubicBezTo>
                        <a:pt x="78260" y="1054245"/>
                        <a:pt x="52553" y="1050469"/>
                        <a:pt x="40477" y="1048054"/>
                      </a:cubicBezTo>
                      <a:cubicBezTo>
                        <a:pt x="34127" y="1043821"/>
                        <a:pt x="23840" y="1042594"/>
                        <a:pt x="21427" y="1035354"/>
                      </a:cubicBezTo>
                      <a:cubicBezTo>
                        <a:pt x="18667" y="1027075"/>
                        <a:pt x="27777" y="1018681"/>
                        <a:pt x="27777" y="1009954"/>
                      </a:cubicBezTo>
                      <a:cubicBezTo>
                        <a:pt x="27777" y="987603"/>
                        <a:pt x="21625" y="972449"/>
                        <a:pt x="15077" y="952804"/>
                      </a:cubicBezTo>
                      <a:cubicBezTo>
                        <a:pt x="17194" y="944337"/>
                        <a:pt x="17097" y="934981"/>
                        <a:pt x="21427" y="927404"/>
                      </a:cubicBezTo>
                      <a:cubicBezTo>
                        <a:pt x="25882" y="919607"/>
                        <a:pt x="34728" y="915253"/>
                        <a:pt x="40477" y="908354"/>
                      </a:cubicBezTo>
                      <a:cubicBezTo>
                        <a:pt x="45363" y="902491"/>
                        <a:pt x="48944" y="895654"/>
                        <a:pt x="53177" y="889304"/>
                      </a:cubicBezTo>
                      <a:cubicBezTo>
                        <a:pt x="51060" y="878721"/>
                        <a:pt x="52182" y="866925"/>
                        <a:pt x="46827" y="857554"/>
                      </a:cubicBezTo>
                      <a:cubicBezTo>
                        <a:pt x="43041" y="850928"/>
                        <a:pt x="33173" y="850250"/>
                        <a:pt x="27777" y="844854"/>
                      </a:cubicBezTo>
                      <a:cubicBezTo>
                        <a:pt x="22381" y="839458"/>
                        <a:pt x="19310" y="832154"/>
                        <a:pt x="15077" y="825804"/>
                      </a:cubicBezTo>
                      <a:cubicBezTo>
                        <a:pt x="19310" y="810987"/>
                        <a:pt x="19610" y="794421"/>
                        <a:pt x="27777" y="781354"/>
                      </a:cubicBezTo>
                      <a:cubicBezTo>
                        <a:pt x="31325" y="775678"/>
                        <a:pt x="43834" y="780991"/>
                        <a:pt x="46827" y="775004"/>
                      </a:cubicBezTo>
                      <a:cubicBezTo>
                        <a:pt x="56170" y="756317"/>
                        <a:pt x="20037" y="745734"/>
                        <a:pt x="15077" y="743254"/>
                      </a:cubicBezTo>
                      <a:cubicBezTo>
                        <a:pt x="10844" y="730554"/>
                        <a:pt x="-6193" y="715438"/>
                        <a:pt x="2377" y="705154"/>
                      </a:cubicBezTo>
                      <a:cubicBezTo>
                        <a:pt x="12960" y="692454"/>
                        <a:pt x="20757" y="676777"/>
                        <a:pt x="34127" y="667054"/>
                      </a:cubicBezTo>
                      <a:cubicBezTo>
                        <a:pt x="44954" y="659180"/>
                        <a:pt x="59405" y="658201"/>
                        <a:pt x="72227" y="654354"/>
                      </a:cubicBezTo>
                      <a:cubicBezTo>
                        <a:pt x="80586" y="651846"/>
                        <a:pt x="89236" y="650402"/>
                        <a:pt x="97627" y="648004"/>
                      </a:cubicBezTo>
                      <a:cubicBezTo>
                        <a:pt x="104063" y="646165"/>
                        <a:pt x="110143" y="643106"/>
                        <a:pt x="116677" y="641654"/>
                      </a:cubicBezTo>
                      <a:cubicBezTo>
                        <a:pt x="129246" y="638861"/>
                        <a:pt x="142077" y="637421"/>
                        <a:pt x="154777" y="635304"/>
                      </a:cubicBezTo>
                      <a:cubicBezTo>
                        <a:pt x="152660" y="626837"/>
                        <a:pt x="152757" y="617481"/>
                        <a:pt x="148427" y="609904"/>
                      </a:cubicBezTo>
                      <a:cubicBezTo>
                        <a:pt x="133982" y="584625"/>
                        <a:pt x="130936" y="594809"/>
                        <a:pt x="110327" y="584504"/>
                      </a:cubicBezTo>
                      <a:cubicBezTo>
                        <a:pt x="103501" y="581091"/>
                        <a:pt x="97627" y="576037"/>
                        <a:pt x="91277" y="571804"/>
                      </a:cubicBezTo>
                      <a:cubicBezTo>
                        <a:pt x="100166" y="456243"/>
                        <a:pt x="69466" y="495604"/>
                        <a:pt x="161127" y="495604"/>
                      </a:cubicBezTo>
                      <a:cubicBezTo>
                        <a:pt x="167820" y="495604"/>
                        <a:pt x="173827" y="491371"/>
                        <a:pt x="180177" y="489254"/>
                      </a:cubicBezTo>
                      <a:cubicBezTo>
                        <a:pt x="182294" y="482904"/>
                        <a:pt x="185745" y="476852"/>
                        <a:pt x="186527" y="470204"/>
                      </a:cubicBezTo>
                      <a:cubicBezTo>
                        <a:pt x="188379" y="454459"/>
                        <a:pt x="184603" y="391502"/>
                        <a:pt x="199227" y="362254"/>
                      </a:cubicBezTo>
                      <a:cubicBezTo>
                        <a:pt x="202640" y="355428"/>
                        <a:pt x="206531" y="348600"/>
                        <a:pt x="211927" y="343204"/>
                      </a:cubicBezTo>
                      <a:cubicBezTo>
                        <a:pt x="217323" y="337808"/>
                        <a:pt x="225114" y="335390"/>
                        <a:pt x="230977" y="330504"/>
                      </a:cubicBezTo>
                      <a:cubicBezTo>
                        <a:pt x="237876" y="324755"/>
                        <a:pt x="241392" y="313921"/>
                        <a:pt x="250027" y="311454"/>
                      </a:cubicBezTo>
                      <a:cubicBezTo>
                        <a:pt x="272507" y="305031"/>
                        <a:pt x="296594" y="307221"/>
                        <a:pt x="319877" y="305104"/>
                      </a:cubicBezTo>
                      <a:cubicBezTo>
                        <a:pt x="326227" y="302987"/>
                        <a:pt x="333115" y="302075"/>
                        <a:pt x="338927" y="298754"/>
                      </a:cubicBezTo>
                      <a:cubicBezTo>
                        <a:pt x="348116" y="293503"/>
                        <a:pt x="355715" y="285855"/>
                        <a:pt x="364327" y="279704"/>
                      </a:cubicBezTo>
                      <a:cubicBezTo>
                        <a:pt x="370537" y="275268"/>
                        <a:pt x="377027" y="271237"/>
                        <a:pt x="383377" y="267004"/>
                      </a:cubicBezTo>
                      <a:cubicBezTo>
                        <a:pt x="391844" y="254304"/>
                        <a:pt x="405075" y="243712"/>
                        <a:pt x="408777" y="228904"/>
                      </a:cubicBezTo>
                      <a:cubicBezTo>
                        <a:pt x="410894" y="220437"/>
                        <a:pt x="412619" y="211863"/>
                        <a:pt x="415127" y="203504"/>
                      </a:cubicBezTo>
                      <a:cubicBezTo>
                        <a:pt x="418974" y="190682"/>
                        <a:pt x="425626" y="178609"/>
                        <a:pt x="427827" y="165404"/>
                      </a:cubicBezTo>
                      <a:lnTo>
                        <a:pt x="434177" y="127304"/>
                      </a:lnTo>
                      <a:cubicBezTo>
                        <a:pt x="432060" y="116721"/>
                        <a:pt x="432654" y="105207"/>
                        <a:pt x="427827" y="95554"/>
                      </a:cubicBezTo>
                      <a:cubicBezTo>
                        <a:pt x="418314" y="76528"/>
                        <a:pt x="406660" y="75798"/>
                        <a:pt x="389727" y="70154"/>
                      </a:cubicBezTo>
                      <a:cubicBezTo>
                        <a:pt x="400124" y="38964"/>
                        <a:pt x="388492" y="55482"/>
                        <a:pt x="427827" y="44754"/>
                      </a:cubicBezTo>
                      <a:cubicBezTo>
                        <a:pt x="440742" y="41232"/>
                        <a:pt x="465927" y="32054"/>
                        <a:pt x="465927" y="32054"/>
                      </a:cubicBezTo>
                      <a:cubicBezTo>
                        <a:pt x="474769" y="23212"/>
                        <a:pt x="490766" y="4724"/>
                        <a:pt x="504027" y="304"/>
                      </a:cubicBezTo>
                      <a:cubicBezTo>
                        <a:pt x="510051" y="-1704"/>
                        <a:pt x="533660" y="6654"/>
                        <a:pt x="561177" y="13004"/>
                      </a:cubicBezTo>
                      <a:close/>
                    </a:path>
                  </a:pathLst>
                </a:custGeom>
                <a:blipFill>
                  <a:blip r:embed="rId11"/>
                  <a:tile tx="0" ty="0" sx="100000" sy="100000" flip="none" algn="tl"/>
                </a:blipFill>
                <a:ln>
                  <a:solidFill>
                    <a:srgbClr val="FF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17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62223">
                  <a:off x="4374745" y="4067189"/>
                  <a:ext cx="684940" cy="73920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62223">
                  <a:off x="4212963" y="3461386"/>
                  <a:ext cx="684940" cy="73920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62223">
                  <a:off x="3248455" y="3106691"/>
                  <a:ext cx="684940" cy="73920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</p:grp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9237" y="2810722"/>
              <a:ext cx="2032556" cy="13516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1" name="Pentagon 130"/>
          <p:cNvSpPr/>
          <p:nvPr/>
        </p:nvSpPr>
        <p:spPr>
          <a:xfrm flipH="1">
            <a:off x="551477" y="5271684"/>
            <a:ext cx="8565369" cy="1544096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মা-বাবা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532606" y="1466056"/>
            <a:ext cx="3801248" cy="1905000"/>
            <a:chOff x="762117" y="856456"/>
            <a:chExt cx="5746650" cy="3036431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17" y="856456"/>
              <a:ext cx="5746650" cy="30364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165" y="1909912"/>
              <a:ext cx="1050930" cy="7487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89" y="2018808"/>
              <a:ext cx="897519" cy="9836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6" name="Group 135"/>
          <p:cNvGrpSpPr/>
          <p:nvPr/>
        </p:nvGrpSpPr>
        <p:grpSpPr>
          <a:xfrm>
            <a:off x="532606" y="3226407"/>
            <a:ext cx="3801248" cy="2117694"/>
            <a:chOff x="6544198" y="856456"/>
            <a:chExt cx="5181600" cy="3886200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198" y="856456"/>
              <a:ext cx="5181600" cy="3886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198" y="3023212"/>
              <a:ext cx="2169436" cy="1301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1" name="Pentagon 140"/>
          <p:cNvSpPr/>
          <p:nvPr/>
        </p:nvSpPr>
        <p:spPr>
          <a:xfrm flipH="1">
            <a:off x="184349" y="5590690"/>
            <a:ext cx="9299624" cy="1139954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অনুসরণকারী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দুতাবাসে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9" name="Rounded Rectangle 48"/>
          <p:cNvSpPr/>
          <p:nvPr/>
        </p:nvSpPr>
        <p:spPr>
          <a:xfrm flipV="1">
            <a:off x="297380" y="54284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Pentagon 43"/>
          <p:cNvSpPr/>
          <p:nvPr/>
        </p:nvSpPr>
        <p:spPr>
          <a:xfrm flipH="1">
            <a:off x="3349133" y="268016"/>
            <a:ext cx="3377468" cy="8376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41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9" y="134684"/>
            <a:ext cx="1452235" cy="1087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69" y="1465207"/>
            <a:ext cx="2759889" cy="2069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Frame 23"/>
          <p:cNvSpPr/>
          <p:nvPr/>
        </p:nvSpPr>
        <p:spPr>
          <a:xfrm rot="16200000">
            <a:off x="5227161" y="1147123"/>
            <a:ext cx="3419862" cy="4259828"/>
          </a:xfrm>
          <a:prstGeom prst="frame">
            <a:avLst>
              <a:gd name="adj1" fmla="val 5384"/>
            </a:avLst>
          </a:prstGeom>
          <a:gradFill>
            <a:gsLst>
              <a:gs pos="60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31250">
                <a:srgbClr val="FFC000"/>
              </a:gs>
              <a:gs pos="83000">
                <a:srgbClr val="B1785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7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 flipH="1">
            <a:off x="2197136" y="275948"/>
            <a:ext cx="6320274" cy="747947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সোনিয়া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Pentagon 25"/>
          <p:cNvSpPr/>
          <p:nvPr/>
        </p:nvSpPr>
        <p:spPr>
          <a:xfrm flipH="1">
            <a:off x="1787021" y="5304316"/>
            <a:ext cx="5399782" cy="423088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সোনিয়া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Pentagon 26"/>
          <p:cNvSpPr/>
          <p:nvPr/>
        </p:nvSpPr>
        <p:spPr>
          <a:xfrm flipH="1">
            <a:off x="638596" y="5570426"/>
            <a:ext cx="8097173" cy="1020193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205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১৯৪৬ সালের ৯ ডিসেম্বর ইতালির তুরিন শহরের আট কিলোমিটার দূরের ওরবসানো গ্রামে জন্ম গ্রহণ করেন সোনি</a:t>
            </a:r>
            <a:r>
              <a:rPr lang="en-US" sz="2205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205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রোমান ক্যাথলিক স্টেফানো আর পাওলোর সংসারে জন্ম তার।</a:t>
            </a:r>
            <a:endParaRPr lang="en-US" sz="2205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002175" y="1753075"/>
            <a:ext cx="3869833" cy="3037025"/>
            <a:chOff x="6206884" y="961679"/>
            <a:chExt cx="4914886" cy="385717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884" y="973609"/>
              <a:ext cx="2937115" cy="38452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473" y="961679"/>
              <a:ext cx="2140297" cy="3780977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86" y="1753075"/>
            <a:ext cx="3918743" cy="3037025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 flipH="1">
            <a:off x="1273378" y="6355091"/>
            <a:ext cx="7130094" cy="423088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রাজীব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02" y="1719552"/>
            <a:ext cx="3909402" cy="3044072"/>
          </a:xfrm>
          <a:prstGeom prst="rect">
            <a:avLst/>
          </a:prstGeom>
        </p:spPr>
      </p:pic>
      <p:sp>
        <p:nvSpPr>
          <p:cNvPr id="34" name="Pentagon 33"/>
          <p:cNvSpPr/>
          <p:nvPr/>
        </p:nvSpPr>
        <p:spPr>
          <a:xfrm flipH="1">
            <a:off x="696094" y="6167531"/>
            <a:ext cx="8039675" cy="423088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রাহুল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5" name="Pentagon 34"/>
          <p:cNvSpPr/>
          <p:nvPr/>
        </p:nvSpPr>
        <p:spPr>
          <a:xfrm flipH="1">
            <a:off x="555740" y="5847493"/>
            <a:ext cx="8565369" cy="1242088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রাহুল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সোনিয়া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Pentagon 35"/>
          <p:cNvSpPr/>
          <p:nvPr/>
        </p:nvSpPr>
        <p:spPr>
          <a:xfrm flipH="1">
            <a:off x="247362" y="3637425"/>
            <a:ext cx="4439821" cy="1527838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সোনিয়া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ইতালিতে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রাজীব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বিবাহের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রাহুল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7" name="Pentagon 36"/>
          <p:cNvSpPr/>
          <p:nvPr/>
        </p:nvSpPr>
        <p:spPr>
          <a:xfrm flipH="1">
            <a:off x="247362" y="5666135"/>
            <a:ext cx="8565369" cy="1242088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রাহুল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রাজীব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সোনিয়া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সোনিয়া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965372" y="1733732"/>
            <a:ext cx="3921640" cy="3071878"/>
            <a:chOff x="6144514" y="912034"/>
            <a:chExt cx="4980684" cy="39014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514" y="912034"/>
              <a:ext cx="4980684" cy="3901442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10058400" y="948530"/>
              <a:ext cx="1066798" cy="3811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53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32" grpId="0"/>
      <p:bldP spid="34" grpId="0"/>
      <p:bldP spid="35" grpId="0"/>
      <p:bldP spid="36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 flipH="1">
            <a:off x="761206" y="384113"/>
            <a:ext cx="8077200" cy="42308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9983" y="1439743"/>
            <a:ext cx="4079835" cy="2455780"/>
            <a:chOff x="1828799" y="301606"/>
            <a:chExt cx="7921291" cy="42886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9" y="301606"/>
              <a:ext cx="7845091" cy="4288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9" y="2804816"/>
              <a:ext cx="3048001" cy="1785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Pentagon 5"/>
          <p:cNvSpPr/>
          <p:nvPr/>
        </p:nvSpPr>
        <p:spPr>
          <a:xfrm flipH="1">
            <a:off x="459230" y="4818256"/>
            <a:ext cx="8656412" cy="1383050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শিক্ষাগ্রহণ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চাকরীর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94" y="1549976"/>
            <a:ext cx="4379823" cy="2455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88" y="1439743"/>
            <a:ext cx="5759768" cy="336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entagon 9"/>
          <p:cNvSpPr/>
          <p:nvPr/>
        </p:nvSpPr>
        <p:spPr>
          <a:xfrm flipH="1">
            <a:off x="283388" y="5821580"/>
            <a:ext cx="8656412" cy="1383050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flipV="1">
            <a:off x="297380" y="56875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51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36" y="1402776"/>
            <a:ext cx="1679686" cy="159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entagon 2"/>
          <p:cNvSpPr/>
          <p:nvPr/>
        </p:nvSpPr>
        <p:spPr>
          <a:xfrm flipH="1">
            <a:off x="1199951" y="333511"/>
            <a:ext cx="6724054" cy="42308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অনুমোদনসূত্রে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3" y="2225958"/>
            <a:ext cx="3672115" cy="278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7" y="2456655"/>
            <a:ext cx="3855040" cy="255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entagon 12"/>
          <p:cNvSpPr/>
          <p:nvPr/>
        </p:nvSpPr>
        <p:spPr>
          <a:xfrm flipH="1">
            <a:off x="992122" y="5657056"/>
            <a:ext cx="7846284" cy="1323052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ভিসা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flipV="1">
            <a:off x="297380" y="54589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15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8" y="1595696"/>
            <a:ext cx="2228254" cy="26897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620479" y="1595696"/>
            <a:ext cx="2712727" cy="2689760"/>
            <a:chOff x="2971800" y="170656"/>
            <a:chExt cx="6095903" cy="63365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246857"/>
              <a:ext cx="6095903" cy="6260346"/>
            </a:xfrm>
            <a:prstGeom prst="rect">
              <a:avLst/>
            </a:prstGeom>
          </p:spPr>
        </p:pic>
        <p:sp>
          <p:nvSpPr>
            <p:cNvPr id="6" name="Pentagon 5"/>
            <p:cNvSpPr/>
            <p:nvPr/>
          </p:nvSpPr>
          <p:spPr>
            <a:xfrm flipH="1">
              <a:off x="3432578" y="170656"/>
              <a:ext cx="5174345" cy="968123"/>
            </a:xfrm>
            <a:prstGeom prst="homePlate">
              <a:avLst>
                <a:gd name="adj" fmla="val 36667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নাগরিকত্বের</a:t>
              </a:r>
              <a:r>
                <a:rPr 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আবেদন</a:t>
              </a:r>
              <a:r>
                <a:rPr 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ফরম</a:t>
              </a:r>
              <a:endPara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 flipH="1">
            <a:off x="913606" y="176284"/>
            <a:ext cx="8160027" cy="88279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অনুমোদনসুত্রে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989806" y="5913456"/>
            <a:ext cx="7139712" cy="1023064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91485" y="1567299"/>
            <a:ext cx="3704121" cy="2565757"/>
            <a:chOff x="2057400" y="246856"/>
            <a:chExt cx="8564880" cy="4267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246856"/>
              <a:ext cx="8534400" cy="4267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Pentagon 17"/>
            <p:cNvSpPr/>
            <p:nvPr/>
          </p:nvSpPr>
          <p:spPr>
            <a:xfrm flipH="1">
              <a:off x="7178040" y="1389856"/>
              <a:ext cx="3444240" cy="537344"/>
            </a:xfrm>
            <a:prstGeom prst="homePlate">
              <a:avLst>
                <a:gd name="adj" fmla="val 36667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35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ইতালি</a:t>
              </a:r>
              <a:r>
                <a:rPr lang="en-US" sz="283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35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দূতাবাস</a:t>
              </a:r>
              <a:endPara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Pentagon 23"/>
          <p:cNvSpPr/>
          <p:nvPr/>
        </p:nvSpPr>
        <p:spPr>
          <a:xfrm flipH="1">
            <a:off x="471600" y="5733463"/>
            <a:ext cx="8656412" cy="1383050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দূতাবাসগুলোর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নীরিক্ষা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আবেদনকারীকে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শর্তসাপেক্ষে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Rounded Rectangle 18"/>
          <p:cNvSpPr/>
          <p:nvPr/>
        </p:nvSpPr>
        <p:spPr>
          <a:xfrm flipV="1">
            <a:off x="297380" y="53827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6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44" y="1439743"/>
            <a:ext cx="7013952" cy="4379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2819886" y="4259629"/>
            <a:ext cx="3599855" cy="6768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24" b="1" spc="39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4724" b="1" spc="39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7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1109954" y="71779"/>
            <a:ext cx="7139712" cy="1023064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6" y="1416977"/>
            <a:ext cx="2971800" cy="199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entagon 3"/>
          <p:cNvSpPr/>
          <p:nvPr/>
        </p:nvSpPr>
        <p:spPr>
          <a:xfrm flipH="1">
            <a:off x="380202" y="5754766"/>
            <a:ext cx="8686801" cy="1045289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চাকুরী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63" y="3517880"/>
            <a:ext cx="3367088" cy="213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6" y="3397549"/>
            <a:ext cx="2979907" cy="197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84" y="3342064"/>
            <a:ext cx="3163222" cy="2058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71" y="1338730"/>
            <a:ext cx="3297287" cy="219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33" y="1416977"/>
            <a:ext cx="2518987" cy="237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ed Rectangle 16"/>
          <p:cNvSpPr/>
          <p:nvPr/>
        </p:nvSpPr>
        <p:spPr>
          <a:xfrm flipV="1">
            <a:off x="297380" y="54589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 flipH="1">
            <a:off x="1109954" y="71779"/>
            <a:ext cx="7139712" cy="1023064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24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sz="4724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47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606" y="1542256"/>
            <a:ext cx="4485435" cy="3599855"/>
            <a:chOff x="3200400" y="780256"/>
            <a:chExt cx="4994396" cy="36576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780256"/>
              <a:ext cx="4876800" cy="365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Rectangle 23"/>
            <p:cNvSpPr/>
            <p:nvPr/>
          </p:nvSpPr>
          <p:spPr>
            <a:xfrm>
              <a:off x="3317996" y="3859688"/>
              <a:ext cx="4876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6" y="1610911"/>
            <a:ext cx="4580661" cy="296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Pentagon 26"/>
          <p:cNvSpPr/>
          <p:nvPr/>
        </p:nvSpPr>
        <p:spPr>
          <a:xfrm flipH="1">
            <a:off x="456405" y="5428455"/>
            <a:ext cx="8458199" cy="1770857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চাকুরী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জানলে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 flipV="1">
            <a:off x="297380" y="55351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682" y="3205438"/>
            <a:ext cx="1829579" cy="887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7" name="Group 46"/>
          <p:cNvGrpSpPr/>
          <p:nvPr/>
        </p:nvGrpSpPr>
        <p:grpSpPr>
          <a:xfrm>
            <a:off x="7062313" y="1894206"/>
            <a:ext cx="1489977" cy="1410729"/>
            <a:chOff x="8946826" y="1847056"/>
            <a:chExt cx="2459676" cy="2355251"/>
          </a:xfrm>
        </p:grpSpPr>
        <p:grpSp>
          <p:nvGrpSpPr>
            <p:cNvPr id="48" name="Group 47"/>
            <p:cNvGrpSpPr/>
            <p:nvPr/>
          </p:nvGrpSpPr>
          <p:grpSpPr>
            <a:xfrm>
              <a:off x="8946826" y="1847056"/>
              <a:ext cx="2459676" cy="2355251"/>
              <a:chOff x="8838688" y="2129725"/>
              <a:chExt cx="2459676" cy="2355251"/>
            </a:xfrm>
          </p:grpSpPr>
          <p:graphicFrame>
            <p:nvGraphicFramePr>
              <p:cNvPr id="50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95835935"/>
                  </p:ext>
                </p:extLst>
              </p:nvPr>
            </p:nvGraphicFramePr>
            <p:xfrm>
              <a:off x="8838688" y="2129725"/>
              <a:ext cx="2459676" cy="916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9" r:id="rId5" imgW="6348960" imgH="2653920" progId="">
                      <p:embed/>
                    </p:oleObj>
                  </mc:Choice>
                  <mc:Fallback>
                    <p:oleObj r:id="rId5" imgW="6348960" imgH="2653920" progId="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8838688" y="2129725"/>
                            <a:ext cx="2459676" cy="9169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324373" y="3046701"/>
                <a:ext cx="1130200" cy="14382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49" name="Down Arrow 48"/>
            <p:cNvSpPr/>
            <p:nvPr/>
          </p:nvSpPr>
          <p:spPr>
            <a:xfrm>
              <a:off x="9997611" y="2625096"/>
              <a:ext cx="179052" cy="41158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11203" y="1571278"/>
            <a:ext cx="2459901" cy="2198681"/>
            <a:chOff x="7162800" y="2304256"/>
            <a:chExt cx="2857500" cy="207645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2304256"/>
              <a:ext cx="2857500" cy="2076450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8963024" y="2304256"/>
              <a:ext cx="1028700" cy="609600"/>
            </a:xfrm>
            <a:prstGeom prst="rect">
              <a:avLst/>
            </a:prstGeom>
            <a:solidFill>
              <a:srgbClr val="43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772400" y="2304256"/>
              <a:ext cx="457200" cy="609600"/>
            </a:xfrm>
            <a:prstGeom prst="rect">
              <a:avLst/>
            </a:prstGeom>
            <a:solidFill>
              <a:srgbClr val="43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62800" y="2760662"/>
              <a:ext cx="1143000" cy="534194"/>
            </a:xfrm>
            <a:prstGeom prst="rect">
              <a:avLst/>
            </a:prstGeom>
            <a:solidFill>
              <a:srgbClr val="43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6" y="2352829"/>
            <a:ext cx="2501073" cy="2834261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>
          <a:xfrm flipH="1">
            <a:off x="3567037" y="246856"/>
            <a:ext cx="2759889" cy="606944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দ্বি-নাগরিকত্ব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Pentagon 23"/>
          <p:cNvSpPr/>
          <p:nvPr/>
        </p:nvSpPr>
        <p:spPr>
          <a:xfrm flipH="1">
            <a:off x="989806" y="5942879"/>
            <a:ext cx="7799685" cy="606944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দ্বি-নাগরিকত্ব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7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 flipV="1">
            <a:off x="297380" y="54589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17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6.39471E-7 L 0.12865 0.08688 C 0.1556 0.10562 0.19518 0.11422 0.23607 0.10937 C 0.28242 0.10386 0.31901 0.08644 0.34427 0.0613 L 0.46511 -0.05513 " pathEditMode="relative" rAng="21360000" ptsTypes="AAA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9" y="4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87 0.00794 L -0.08255 -0.10959 C -0.11588 -0.13693 -0.16575 -0.15237 -0.21797 -0.14774 C -0.27656 -0.14244 -0.32279 -0.11841 -0.35495 -0.08423 L -0.50924 0.0602 " pathEditMode="relative" rAng="10620000" ptsTypes="AAAAA">
                                      <p:cBhvr>
                                        <p:cTn id="9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-64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/>
        </p:nvSpPr>
        <p:spPr>
          <a:xfrm flipH="1">
            <a:off x="2375580" y="247546"/>
            <a:ext cx="4623093" cy="768843"/>
          </a:xfrm>
          <a:prstGeom prst="homePlate">
            <a:avLst>
              <a:gd name="adj" fmla="val 3149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আরিফকে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27" y="2019027"/>
            <a:ext cx="4439821" cy="325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entagon 14"/>
          <p:cNvSpPr/>
          <p:nvPr/>
        </p:nvSpPr>
        <p:spPr>
          <a:xfrm flipH="1">
            <a:off x="87870" y="1681711"/>
            <a:ext cx="4259828" cy="1023064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96" y="2824013"/>
            <a:ext cx="1919923" cy="1919923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 flipH="1">
            <a:off x="-55000" y="2393970"/>
            <a:ext cx="4499818" cy="1023064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২০১৪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ডিভি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লটারীর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7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10415" y="1684391"/>
            <a:ext cx="2879884" cy="3451702"/>
            <a:chOff x="1447800" y="1150562"/>
            <a:chExt cx="3657600" cy="438383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150562"/>
              <a:ext cx="3657600" cy="43838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2057400" y="5080792"/>
              <a:ext cx="2209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23" y="2263715"/>
            <a:ext cx="4809648" cy="2600216"/>
          </a:xfrm>
          <a:prstGeom prst="rect">
            <a:avLst/>
          </a:prstGeom>
        </p:spPr>
      </p:pic>
      <p:sp>
        <p:nvSpPr>
          <p:cNvPr id="22" name="Pentagon 21"/>
          <p:cNvSpPr/>
          <p:nvPr/>
        </p:nvSpPr>
        <p:spPr>
          <a:xfrm flipH="1">
            <a:off x="-131270" y="3338651"/>
            <a:ext cx="4356068" cy="1641847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আরিফের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বাবা,মায়ের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7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 flipH="1">
            <a:off x="830370" y="5742014"/>
            <a:ext cx="8074054" cy="1168372"/>
          </a:xfrm>
          <a:prstGeom prst="homePlate">
            <a:avLst>
              <a:gd name="adj" fmla="val 3149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11905" y="2558505"/>
            <a:ext cx="2459901" cy="2198681"/>
            <a:chOff x="7162800" y="2304256"/>
            <a:chExt cx="2857500" cy="207645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2304256"/>
              <a:ext cx="2857500" cy="207645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8963024" y="2304256"/>
              <a:ext cx="1028700" cy="609600"/>
            </a:xfrm>
            <a:prstGeom prst="rect">
              <a:avLst/>
            </a:prstGeom>
            <a:solidFill>
              <a:srgbClr val="43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72400" y="2304256"/>
              <a:ext cx="457200" cy="609600"/>
            </a:xfrm>
            <a:prstGeom prst="rect">
              <a:avLst/>
            </a:prstGeom>
            <a:solidFill>
              <a:srgbClr val="43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62800" y="2760662"/>
              <a:ext cx="1143000" cy="534194"/>
            </a:xfrm>
            <a:prstGeom prst="rect">
              <a:avLst/>
            </a:prstGeom>
            <a:solidFill>
              <a:srgbClr val="437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23" y="2184665"/>
            <a:ext cx="2501073" cy="2834261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 flipV="1">
            <a:off x="297380" y="58399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06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187745"/>
            <a:ext cx="1066800" cy="96202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3580606" y="407800"/>
            <a:ext cx="2133600" cy="521914"/>
          </a:xfrm>
          <a:prstGeom prst="round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2606" y="1999456"/>
            <a:ext cx="8502577" cy="3124200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3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26" y="4393993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18406" y="196862"/>
            <a:ext cx="14874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5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2606" y="408015"/>
            <a:ext cx="4038600" cy="431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205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205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7538" y="3390441"/>
            <a:ext cx="2515347" cy="954107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>
                <a:alpha val="2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2630" y="3608120"/>
            <a:ext cx="2516532" cy="58477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127" y="1389576"/>
            <a:ext cx="8699649" cy="1788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বাংলাদেশী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মুন্না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মেরিন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ইঞ্জিনিয়ার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মেরিন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অষ্ট্রেলিয়ার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মেয়েকে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সিংগাপুর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জাহাজে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স্ত্রীকে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অষ্ট্রেলিয়ায়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যাচ্ছিলেন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অষ্ট্রেলিয়ায়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পৌঁছানোর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পূর্বেই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জাহাজে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নাফিজের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অষ্ট্রেলিয়ায়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220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মুন্নার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রাকিব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ভোট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পারেননি</a:t>
            </a:r>
            <a:r>
              <a:rPr 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523" y="3236733"/>
            <a:ext cx="5779486" cy="4801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নাফিজ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bn-BD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127" y="3794439"/>
            <a:ext cx="2172700" cy="43165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04406" y="3788936"/>
            <a:ext cx="2578236" cy="43165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2205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0521" y="4372778"/>
            <a:ext cx="2181493" cy="43165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সিংগাপুর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4406" y="4367275"/>
            <a:ext cx="2566433" cy="43165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অষ্ট্রেলিয়া</a:t>
            </a:r>
            <a:r>
              <a:rPr lang="bn-BD" sz="220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16200000">
            <a:off x="7548688" y="5251622"/>
            <a:ext cx="770980" cy="2526744"/>
            <a:chOff x="7992370" y="2134145"/>
            <a:chExt cx="979184" cy="3209095"/>
          </a:xfrm>
        </p:grpSpPr>
        <p:sp>
          <p:nvSpPr>
            <p:cNvPr id="43" name="TextBox 42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6611530" y="3371056"/>
            <a:ext cx="2515347" cy="954107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>
                <a:alpha val="2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82630" y="3378613"/>
            <a:ext cx="2515347" cy="954107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>
                <a:alpha val="2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48" y="6129504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TextBox 49"/>
          <p:cNvSpPr txBox="1"/>
          <p:nvPr/>
        </p:nvSpPr>
        <p:spPr>
          <a:xfrm>
            <a:off x="6648836" y="4979795"/>
            <a:ext cx="2515347" cy="954107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81018" y="5134806"/>
            <a:ext cx="2516532" cy="528606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3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835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3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5720" y="4972245"/>
            <a:ext cx="5779486" cy="4801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রাকিবের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ভোট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পারার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6949" y="5529950"/>
            <a:ext cx="2172700" cy="43165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অপ্রাপ্ত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04406" y="5524446"/>
            <a:ext cx="2551058" cy="38318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9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অষ্ট্রেলিয়ার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9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9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189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3344" y="6108289"/>
            <a:ext cx="2181493" cy="43165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লেখাপড়ার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endParaRPr lang="en-US" sz="220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04406" y="6102786"/>
            <a:ext cx="2539255" cy="43165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205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48752" y="4997037"/>
            <a:ext cx="2515347" cy="954107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70805" y="4983291"/>
            <a:ext cx="2515347" cy="954107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উত্তরটি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2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46" grpId="0" animBg="1"/>
      <p:bldP spid="47" grpId="0" animBg="1"/>
      <p:bldP spid="50" grpId="0" animBg="1"/>
      <p:bldP spid="51" grpId="0" animBg="1"/>
      <p:bldP spid="51" grpId="1" animBg="1"/>
      <p:bldP spid="57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9" y="3196979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46869" y="314315"/>
            <a:ext cx="14874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83669" y="885909"/>
            <a:ext cx="450865" cy="642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41515" y="273752"/>
            <a:ext cx="4077691" cy="431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2236" y="1888487"/>
            <a:ext cx="2515347" cy="830997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0074" y="2006491"/>
            <a:ext cx="2516532" cy="58477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557" y="1859726"/>
            <a:ext cx="5779486" cy="1255728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জন্মসূত্র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বাংলাদেশী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ইতালীর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জাহাজে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সিংগাপুর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বন্দরে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159" y="3245174"/>
            <a:ext cx="2931645" cy="43165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ইতালী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9975" y="3239671"/>
            <a:ext cx="2172700" cy="43165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205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555" y="3823513"/>
            <a:ext cx="2955250" cy="43165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সিংগাপুর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8172" y="3818010"/>
            <a:ext cx="2172700" cy="43165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ইতালি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7555992" y="4570012"/>
            <a:ext cx="770980" cy="2526744"/>
            <a:chOff x="7992370" y="2134145"/>
            <a:chExt cx="979184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20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20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647785" y="1904515"/>
            <a:ext cx="2515347" cy="830997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7784" y="1893102"/>
            <a:ext cx="2515347" cy="954107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81" y="4932490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607141" y="3541222"/>
            <a:ext cx="2515347" cy="954107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05956" y="3740609"/>
            <a:ext cx="2516532" cy="58477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379" y="4511545"/>
            <a:ext cx="5779486" cy="48013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52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নাগরিকত্ব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982" y="5189245"/>
            <a:ext cx="2958824" cy="43165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বৈবাহিক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39885" y="5183742"/>
            <a:ext cx="2395612" cy="383182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9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জন্মসুত্র</a:t>
            </a:r>
            <a:r>
              <a:rPr lang="en-US" sz="189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9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189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অনুমোদনসুত্র</a:t>
            </a:r>
            <a:endParaRPr lang="en-US" sz="189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3376" y="5767584"/>
            <a:ext cx="2982429" cy="43165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205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9885" y="5762082"/>
            <a:ext cx="2383809" cy="43165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22951" y="3562434"/>
            <a:ext cx="2515347" cy="954107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2951" y="3549352"/>
            <a:ext cx="2515347" cy="954107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6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9" grpId="0" animBg="1"/>
      <p:bldP spid="20" grpId="0" animBg="1"/>
      <p:bldP spid="23" grpId="0" animBg="1"/>
      <p:bldP spid="24" grpId="0" animBg="1"/>
      <p:bldP spid="24" grpId="1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06" y="1389856"/>
            <a:ext cx="3839845" cy="287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658693" y="4523330"/>
            <a:ext cx="8519656" cy="267598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নাগরিক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আমেরিকার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নাগরিকত্ব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চাও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তাহলে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তোমাকে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অবলম্বন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78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১০০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আনবে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78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99606" y="323056"/>
            <a:ext cx="4412625" cy="80787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297380" y="43921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50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12" y="2685256"/>
            <a:ext cx="8763000" cy="1200329"/>
          </a:xfrm>
          <a:prstGeom prst="rect">
            <a:avLst/>
          </a:prstGeom>
          <a:gradFill>
            <a:gsLst>
              <a:gs pos="44000">
                <a:srgbClr val="FF0000">
                  <a:alpha val="13000"/>
                </a:srgbClr>
              </a:gs>
              <a:gs pos="55760">
                <a:srgbClr val="FFFF00"/>
              </a:gs>
              <a:gs pos="33000">
                <a:srgbClr val="92D050"/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12" y="3937827"/>
            <a:ext cx="8763000" cy="2923877"/>
          </a:xfrm>
          <a:prstGeom prst="rect">
            <a:avLst/>
          </a:prstGeom>
          <a:gradFill>
            <a:gsLst>
              <a:gs pos="25000">
                <a:srgbClr val="9AFDFE"/>
              </a:gs>
              <a:gs pos="72000">
                <a:srgbClr val="FF3399"/>
              </a:gs>
              <a:gs pos="30000">
                <a:srgbClr val="FFFF00"/>
              </a:gs>
              <a:gs pos="78000">
                <a:srgbClr val="92D050"/>
              </a:gs>
              <a:gs pos="100000">
                <a:srgbClr val="00B05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হাবীবুল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টিচার্স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টিচার্স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206" y="1285823"/>
            <a:ext cx="876220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3406" y="300970"/>
            <a:ext cx="3581400" cy="707886"/>
          </a:xfrm>
          <a:prstGeom prst="rect">
            <a:avLst/>
          </a:prstGeom>
          <a:gradFill>
            <a:gsLst>
              <a:gs pos="79646">
                <a:srgbClr val="00B050"/>
              </a:gs>
              <a:gs pos="46000">
                <a:srgbClr val="FFC000"/>
              </a:gs>
              <a:gs pos="77000">
                <a:schemeClr val="accent6">
                  <a:satMod val="110000"/>
                  <a:lumMod val="100000"/>
                  <a:shade val="100000"/>
                </a:schemeClr>
              </a:gs>
              <a:gs pos="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9987" y="1379746"/>
            <a:ext cx="8939639" cy="154408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প্রবাসে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অগ্রণী</a:t>
            </a:r>
            <a:r>
              <a:rPr lang="en-US" sz="4724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7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179630" y="3239671"/>
            <a:ext cx="6334030" cy="1979920"/>
            <a:chOff x="3752169" y="2913856"/>
            <a:chExt cx="8044543" cy="2514600"/>
          </a:xfrm>
        </p:grpSpPr>
        <p:grpSp>
          <p:nvGrpSpPr>
            <p:cNvPr id="3" name="Group 2"/>
            <p:cNvGrpSpPr/>
            <p:nvPr/>
          </p:nvGrpSpPr>
          <p:grpSpPr>
            <a:xfrm>
              <a:off x="3752169" y="3980656"/>
              <a:ext cx="8044543" cy="1447800"/>
              <a:chOff x="838200" y="4285456"/>
              <a:chExt cx="11262360" cy="197167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358640" y="4596772"/>
                <a:ext cx="7741920" cy="103847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সবাইকে</a:t>
                </a:r>
                <a:r>
                  <a:rPr lang="en-US" sz="6299" dirty="0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ধন্যবাদ</a:t>
                </a:r>
                <a:endParaRPr lang="en-GB" sz="6299" dirty="0">
                  <a:ln w="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4285456"/>
                <a:ext cx="4086225" cy="19716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913856"/>
              <a:ext cx="16764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20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64168E-6 L -0.95638 -0.0264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26" y="-1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58465" y="4506873"/>
            <a:ext cx="3561672" cy="370572"/>
            <a:chOff x="756395" y="2918011"/>
            <a:chExt cx="3344957" cy="470646"/>
          </a:xfrm>
        </p:grpSpPr>
        <p:sp>
          <p:nvSpPr>
            <p:cNvPr id="12" name="Pentagon 11"/>
            <p:cNvSpPr/>
            <p:nvPr/>
          </p:nvSpPr>
          <p:spPr>
            <a:xfrm>
              <a:off x="756395" y="2918011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flipH="1">
              <a:off x="1132915" y="2931457"/>
              <a:ext cx="2968437" cy="457200"/>
            </a:xfrm>
            <a:prstGeom prst="homePlate">
              <a:avLst>
                <a:gd name="adj" fmla="val 38235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রাসেদুজ্জামান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রাসেল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8465" y="4888032"/>
            <a:ext cx="3561672" cy="370572"/>
            <a:chOff x="756395" y="3402103"/>
            <a:chExt cx="3344957" cy="470646"/>
          </a:xfrm>
        </p:grpSpPr>
        <p:sp>
          <p:nvSpPr>
            <p:cNvPr id="15" name="Pentagon 14"/>
            <p:cNvSpPr/>
            <p:nvPr/>
          </p:nvSpPr>
          <p:spPr>
            <a:xfrm>
              <a:off x="756395" y="3402103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 flipH="1">
              <a:off x="1132915" y="3415549"/>
              <a:ext cx="2968437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সহঃশিক্ষক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8465" y="5263903"/>
            <a:ext cx="3561672" cy="381160"/>
            <a:chOff x="756395" y="3892924"/>
            <a:chExt cx="3344957" cy="484093"/>
          </a:xfrm>
        </p:grpSpPr>
        <p:sp>
          <p:nvSpPr>
            <p:cNvPr id="18" name="Pentagon 17"/>
            <p:cNvSpPr/>
            <p:nvPr/>
          </p:nvSpPr>
          <p:spPr>
            <a:xfrm>
              <a:off x="756395" y="3892924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flipH="1">
              <a:off x="1132915" y="3919817"/>
              <a:ext cx="2968437" cy="457200"/>
            </a:xfrm>
            <a:prstGeom prst="homePlate">
              <a:avLst>
                <a:gd name="adj" fmla="val 38235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জগন্নাথপুর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 </a:t>
              </a:r>
              <a:endParaRPr lang="en-US" sz="220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8465" y="5645066"/>
            <a:ext cx="3561672" cy="370572"/>
            <a:chOff x="756395" y="4377022"/>
            <a:chExt cx="3344957" cy="470646"/>
          </a:xfrm>
        </p:grpSpPr>
        <p:sp>
          <p:nvSpPr>
            <p:cNvPr id="21" name="Pentagon 20"/>
            <p:cNvSpPr/>
            <p:nvPr/>
          </p:nvSpPr>
          <p:spPr>
            <a:xfrm>
              <a:off x="756395" y="4377022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 flipH="1">
              <a:off x="1132915" y="4390468"/>
              <a:ext cx="2968437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কুমারখালী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কুষ্টিয়া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947">
            <a:off x="3733599" y="3278862"/>
            <a:ext cx="1773999" cy="245165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58466" y="6048484"/>
            <a:ext cx="3561671" cy="370572"/>
            <a:chOff x="756395" y="4377022"/>
            <a:chExt cx="1353526" cy="470646"/>
          </a:xfrm>
        </p:grpSpPr>
        <p:sp>
          <p:nvSpPr>
            <p:cNvPr id="37" name="Pentagon 36"/>
            <p:cNvSpPr/>
            <p:nvPr/>
          </p:nvSpPr>
          <p:spPr>
            <a:xfrm>
              <a:off x="756395" y="4377022"/>
              <a:ext cx="376521" cy="457200"/>
            </a:xfrm>
            <a:prstGeom prst="homePlate">
              <a:avLst/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Pentagon 37"/>
            <p:cNvSpPr/>
            <p:nvPr/>
          </p:nvSpPr>
          <p:spPr>
            <a:xfrm flipH="1">
              <a:off x="1132915" y="4390468"/>
              <a:ext cx="977006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52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০১৭১৯৪৭৮৪২৬</a:t>
              </a:r>
              <a:endParaRPr lang="en-US" sz="2205" b="1" dirty="0">
                <a:ln/>
                <a:solidFill>
                  <a:schemeClr val="tx1"/>
                </a:solidFill>
                <a:latin typeface="NikoshBAN" panose="02000000000000000000" pitchFamily="2" charset="0"/>
                <a:ea typeface="MS Mincho" panose="02020609040205080304" pitchFamily="49" charset="-128"/>
                <a:cs typeface="NikoshBAN" panose="02000000000000000000" pitchFamily="2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41" y="1398375"/>
            <a:ext cx="3826578" cy="4818655"/>
          </a:xfrm>
          <a:prstGeom prst="rect">
            <a:avLst/>
          </a:prstGeom>
        </p:spPr>
      </p:pic>
      <p:sp>
        <p:nvSpPr>
          <p:cNvPr id="44" name="Pentagon 43"/>
          <p:cNvSpPr/>
          <p:nvPr/>
        </p:nvSpPr>
        <p:spPr>
          <a:xfrm>
            <a:off x="4900268" y="2156066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5088432" y="3053080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230141" y="2441671"/>
            <a:ext cx="3682055" cy="2860216"/>
            <a:chOff x="5093074" y="730949"/>
            <a:chExt cx="3228375" cy="3632621"/>
          </a:xfrm>
          <a:noFill/>
        </p:grpSpPr>
        <p:sp>
          <p:nvSpPr>
            <p:cNvPr id="50" name="Pentagon 49"/>
            <p:cNvSpPr/>
            <p:nvPr/>
          </p:nvSpPr>
          <p:spPr>
            <a:xfrm>
              <a:off x="5093074" y="3906370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Pentagon 50"/>
            <p:cNvSpPr/>
            <p:nvPr/>
          </p:nvSpPr>
          <p:spPr>
            <a:xfrm flipH="1">
              <a:off x="5359736" y="730949"/>
              <a:ext cx="2961713" cy="457200"/>
            </a:xfrm>
            <a:prstGeom prst="homePlate">
              <a:avLst>
                <a:gd name="adj" fmla="val 43333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52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52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252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303147" y="3708810"/>
            <a:ext cx="4117994" cy="1972730"/>
            <a:chOff x="5093074" y="2342200"/>
            <a:chExt cx="3610600" cy="2505468"/>
          </a:xfrm>
          <a:noFill/>
        </p:grpSpPr>
        <p:sp>
          <p:nvSpPr>
            <p:cNvPr id="53" name="Pentagon 52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Pentagon 53"/>
            <p:cNvSpPr/>
            <p:nvPr/>
          </p:nvSpPr>
          <p:spPr>
            <a:xfrm flipH="1">
              <a:off x="5741961" y="2342200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নাগরিক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30141" y="5868977"/>
            <a:ext cx="3807349" cy="370572"/>
            <a:chOff x="5093074" y="4390468"/>
            <a:chExt cx="3338231" cy="470646"/>
          </a:xfrm>
          <a:noFill/>
        </p:grpSpPr>
        <p:sp>
          <p:nvSpPr>
            <p:cNvPr id="56" name="Pentagon 55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Pentagon 56"/>
            <p:cNvSpPr/>
            <p:nvPr/>
          </p:nvSpPr>
          <p:spPr>
            <a:xfrm flipH="1">
              <a:off x="5469592" y="4403914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rashedduzzaman@gmail.com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6673056" y="2128213"/>
            <a:ext cx="1066632" cy="3370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659571" y="1669952"/>
            <a:ext cx="3040078" cy="4435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Pentagon 59"/>
          <p:cNvSpPr/>
          <p:nvPr/>
        </p:nvSpPr>
        <p:spPr>
          <a:xfrm flipH="1">
            <a:off x="5453478" y="1680557"/>
            <a:ext cx="3377920" cy="359985"/>
          </a:xfrm>
          <a:prstGeom prst="homePlate">
            <a:avLst>
              <a:gd name="adj" fmla="val 4000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Pentagon 60"/>
          <p:cNvSpPr/>
          <p:nvPr/>
        </p:nvSpPr>
        <p:spPr>
          <a:xfrm flipH="1">
            <a:off x="5412739" y="2105274"/>
            <a:ext cx="3499457" cy="359985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6ষ্ঠ</a:t>
            </a:r>
            <a:r>
              <a:rPr lang="bn-BD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2835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3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2" y="1310085"/>
            <a:ext cx="2546745" cy="3203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Pentagon 38"/>
          <p:cNvSpPr/>
          <p:nvPr/>
        </p:nvSpPr>
        <p:spPr>
          <a:xfrm flipH="1">
            <a:off x="2513806" y="257768"/>
            <a:ext cx="4572000" cy="738922"/>
          </a:xfrm>
          <a:prstGeom prst="homePlate">
            <a:avLst>
              <a:gd name="adj" fmla="val 4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1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5606" y="239145"/>
            <a:ext cx="5579775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519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8806" y="4500923"/>
            <a:ext cx="8686800" cy="605181"/>
            <a:chOff x="5520686" y="6111157"/>
            <a:chExt cx="6626527" cy="768611"/>
          </a:xfrm>
          <a:noFill/>
        </p:grpSpPr>
        <p:sp>
          <p:nvSpPr>
            <p:cNvPr id="23" name="Pentagon 22"/>
            <p:cNvSpPr/>
            <p:nvPr/>
          </p:nvSpPr>
          <p:spPr>
            <a:xfrm flipH="1">
              <a:off x="6171957" y="6111157"/>
              <a:ext cx="5334242" cy="754928"/>
            </a:xfrm>
            <a:prstGeom prst="homePlate">
              <a:avLst>
                <a:gd name="adj" fmla="val 0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পেলাম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5520686" y="6111157"/>
              <a:ext cx="619883" cy="75492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527330" y="6124840"/>
              <a:ext cx="619883" cy="75492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683006"/>
              </p:ext>
            </p:extLst>
          </p:nvPr>
        </p:nvGraphicFramePr>
        <p:xfrm>
          <a:off x="2676525" y="1864519"/>
          <a:ext cx="2873375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" name="Packager Shell Object" showAsIcon="1" r:id="rId4" imgW="1414440" imgH="491040" progId="Package">
                  <p:embed/>
                </p:oleObj>
              </mc:Choice>
              <mc:Fallback>
                <p:oleObj name="Packager Shell Object" showAsIcon="1" r:id="rId4" imgW="14144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6525" y="1864519"/>
                        <a:ext cx="2873375" cy="173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Pentagon 37"/>
          <p:cNvSpPr/>
          <p:nvPr/>
        </p:nvSpPr>
        <p:spPr>
          <a:xfrm flipH="1">
            <a:off x="2177257" y="5952677"/>
            <a:ext cx="6202447" cy="594408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sz="425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25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25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252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25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 flipV="1">
            <a:off x="297380" y="42397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 flipV="1">
            <a:off x="297380" y="5478284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2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119993" y="2851558"/>
            <a:ext cx="9299625" cy="1066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904206" y="246856"/>
            <a:ext cx="6099658" cy="86987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0" name="Rounded Rectangle 9"/>
          <p:cNvSpPr/>
          <p:nvPr/>
        </p:nvSpPr>
        <p:spPr>
          <a:xfrm flipV="1">
            <a:off x="297380" y="41635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flipV="1">
            <a:off x="267380" y="2533674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0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5394" y="1537401"/>
            <a:ext cx="5380526" cy="597258"/>
            <a:chOff x="1341260" y="6111157"/>
            <a:chExt cx="6430483" cy="1199320"/>
          </a:xfrm>
          <a:noFill/>
        </p:grpSpPr>
        <p:sp>
          <p:nvSpPr>
            <p:cNvPr id="4" name="Pentagon 3"/>
            <p:cNvSpPr/>
            <p:nvPr/>
          </p:nvSpPr>
          <p:spPr>
            <a:xfrm flipH="1">
              <a:off x="1341260" y="6111157"/>
              <a:ext cx="6430483" cy="1199320"/>
            </a:xfrm>
            <a:prstGeom prst="homePlate">
              <a:avLst>
                <a:gd name="adj" fmla="val 0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5520686" y="6111157"/>
              <a:ext cx="619883" cy="75492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Pentagon 17"/>
          <p:cNvSpPr/>
          <p:nvPr/>
        </p:nvSpPr>
        <p:spPr>
          <a:xfrm flipH="1">
            <a:off x="499839" y="2601302"/>
            <a:ext cx="7319538" cy="652377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 flipH="1">
            <a:off x="494771" y="4061264"/>
            <a:ext cx="7190522" cy="702357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নিয়মগুলো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552723" y="5605083"/>
            <a:ext cx="9038495" cy="702357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 লাভের নিয়মগুলো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85470" y="303006"/>
            <a:ext cx="5380526" cy="737086"/>
            <a:chOff x="1357295" y="6111157"/>
            <a:chExt cx="6430483" cy="1480101"/>
          </a:xfrm>
          <a:noFill/>
        </p:grpSpPr>
        <p:sp>
          <p:nvSpPr>
            <p:cNvPr id="11" name="Pentagon 10"/>
            <p:cNvSpPr/>
            <p:nvPr/>
          </p:nvSpPr>
          <p:spPr>
            <a:xfrm flipH="1">
              <a:off x="1357295" y="6391938"/>
              <a:ext cx="6430483" cy="1199320"/>
            </a:xfrm>
            <a:prstGeom prst="homePlate">
              <a:avLst>
                <a:gd name="adj" fmla="val 0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5520686" y="6111157"/>
              <a:ext cx="619883" cy="75492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89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1" r="5591" b="-763"/>
          <a:stretch/>
        </p:blipFill>
        <p:spPr>
          <a:xfrm>
            <a:off x="325150" y="1556812"/>
            <a:ext cx="2498778" cy="2647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6"/>
          <a:stretch/>
        </p:blipFill>
        <p:spPr>
          <a:xfrm>
            <a:off x="2786609" y="1600149"/>
            <a:ext cx="2667211" cy="2647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56" y="1163062"/>
            <a:ext cx="3459621" cy="3145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entagon 7"/>
          <p:cNvSpPr/>
          <p:nvPr/>
        </p:nvSpPr>
        <p:spPr>
          <a:xfrm flipH="1">
            <a:off x="207057" y="4278522"/>
            <a:ext cx="2840147" cy="845134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শোয়েব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268479" y="5996151"/>
            <a:ext cx="8950927" cy="1145177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শোয়েব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সানিয়া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মির্জা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flipV="1">
            <a:off x="297380" y="59923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2595417" y="4264170"/>
            <a:ext cx="2840147" cy="845134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সানিয়া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মির্জা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5714206" y="4247155"/>
            <a:ext cx="3287520" cy="845134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শোয়েব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সানিয়া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মির্জা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19" y="1404627"/>
            <a:ext cx="4017967" cy="337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3" y="1404626"/>
            <a:ext cx="4457183" cy="334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Pentagon 23"/>
          <p:cNvSpPr/>
          <p:nvPr/>
        </p:nvSpPr>
        <p:spPr>
          <a:xfrm>
            <a:off x="822319" y="5339589"/>
            <a:ext cx="864250" cy="652377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51606" y="4802044"/>
            <a:ext cx="4202910" cy="730243"/>
            <a:chOff x="4632888" y="4825594"/>
            <a:chExt cx="2961713" cy="511771"/>
          </a:xfrm>
          <a:noFill/>
        </p:grpSpPr>
        <p:sp>
          <p:nvSpPr>
            <p:cNvPr id="27" name="Pentagon 26"/>
            <p:cNvSpPr/>
            <p:nvPr/>
          </p:nvSpPr>
          <p:spPr>
            <a:xfrm>
              <a:off x="5010891" y="4825594"/>
              <a:ext cx="376520" cy="262913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 flipH="1">
              <a:off x="4632888" y="5074453"/>
              <a:ext cx="2961713" cy="262912"/>
            </a:xfrm>
            <a:prstGeom prst="homePlate">
              <a:avLst>
                <a:gd name="adj" fmla="val 3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35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জন্মসূত্রে</a:t>
              </a:r>
              <a:r>
                <a:rPr lang="en-US" sz="2835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35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নাগরিক</a:t>
              </a:r>
              <a:r>
                <a:rPr lang="en-US" sz="2835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84596" y="5070707"/>
            <a:ext cx="2575812" cy="458966"/>
            <a:chOff x="5010891" y="4825594"/>
            <a:chExt cx="3179776" cy="321654"/>
          </a:xfrm>
          <a:noFill/>
        </p:grpSpPr>
        <p:sp>
          <p:nvSpPr>
            <p:cNvPr id="30" name="Pentagon 29"/>
            <p:cNvSpPr/>
            <p:nvPr/>
          </p:nvSpPr>
          <p:spPr>
            <a:xfrm>
              <a:off x="5010891" y="4825594"/>
              <a:ext cx="376520" cy="262913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Pentagon 30"/>
            <p:cNvSpPr/>
            <p:nvPr/>
          </p:nvSpPr>
          <p:spPr>
            <a:xfrm flipH="1">
              <a:off x="5228954" y="4884336"/>
              <a:ext cx="2961713" cy="262912"/>
            </a:xfrm>
            <a:prstGeom prst="homePlate">
              <a:avLst>
                <a:gd name="adj" fmla="val 3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5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অনুমোদনসূত্রে</a:t>
              </a:r>
              <a:r>
                <a:rPr lang="en-US" sz="2205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5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নাগরিক</a:t>
              </a:r>
              <a:r>
                <a:rPr lang="en-US" sz="220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0" name="Pentagon 19"/>
          <p:cNvSpPr/>
          <p:nvPr/>
        </p:nvSpPr>
        <p:spPr>
          <a:xfrm flipH="1">
            <a:off x="1254443" y="357735"/>
            <a:ext cx="6798205" cy="652377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71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6" y="95230"/>
            <a:ext cx="1606617" cy="1204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48" y="2480390"/>
            <a:ext cx="1422285" cy="156419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85515" y="1365645"/>
            <a:ext cx="2699891" cy="3959840"/>
            <a:chOff x="6914827" y="3278115"/>
            <a:chExt cx="2804160" cy="3801771"/>
          </a:xfrm>
          <a:blipFill>
            <a:blip r:embed="rId5"/>
            <a:tile tx="0" ty="0" sx="100000" sy="100000" flip="none" algn="tl"/>
          </a:blipFill>
        </p:grpSpPr>
        <p:sp>
          <p:nvSpPr>
            <p:cNvPr id="8" name="Freeform 7"/>
            <p:cNvSpPr/>
            <p:nvPr/>
          </p:nvSpPr>
          <p:spPr>
            <a:xfrm>
              <a:off x="6914827" y="3278115"/>
              <a:ext cx="2804160" cy="3801771"/>
            </a:xfrm>
            <a:custGeom>
              <a:avLst/>
              <a:gdLst>
                <a:gd name="connsiteX0" fmla="*/ 251460 w 2804160"/>
                <a:gd name="connsiteY0" fmla="*/ 5312 h 3801771"/>
                <a:gd name="connsiteX1" fmla="*/ 289560 w 2804160"/>
                <a:gd name="connsiteY1" fmla="*/ 12932 h 3801771"/>
                <a:gd name="connsiteX2" fmla="*/ 297180 w 2804160"/>
                <a:gd name="connsiteY2" fmla="*/ 35792 h 3801771"/>
                <a:gd name="connsiteX3" fmla="*/ 312420 w 2804160"/>
                <a:gd name="connsiteY3" fmla="*/ 58652 h 3801771"/>
                <a:gd name="connsiteX4" fmla="*/ 335280 w 2804160"/>
                <a:gd name="connsiteY4" fmla="*/ 66272 h 3801771"/>
                <a:gd name="connsiteX5" fmla="*/ 358140 w 2804160"/>
                <a:gd name="connsiteY5" fmla="*/ 81512 h 3801771"/>
                <a:gd name="connsiteX6" fmla="*/ 373380 w 2804160"/>
                <a:gd name="connsiteY6" fmla="*/ 104372 h 3801771"/>
                <a:gd name="connsiteX7" fmla="*/ 396240 w 2804160"/>
                <a:gd name="connsiteY7" fmla="*/ 127232 h 3801771"/>
                <a:gd name="connsiteX8" fmla="*/ 426720 w 2804160"/>
                <a:gd name="connsiteY8" fmla="*/ 165332 h 3801771"/>
                <a:gd name="connsiteX9" fmla="*/ 441960 w 2804160"/>
                <a:gd name="connsiteY9" fmla="*/ 188192 h 3801771"/>
                <a:gd name="connsiteX10" fmla="*/ 487680 w 2804160"/>
                <a:gd name="connsiteY10" fmla="*/ 211052 h 3801771"/>
                <a:gd name="connsiteX11" fmla="*/ 510540 w 2804160"/>
                <a:gd name="connsiteY11" fmla="*/ 233912 h 3801771"/>
                <a:gd name="connsiteX12" fmla="*/ 556260 w 2804160"/>
                <a:gd name="connsiteY12" fmla="*/ 203432 h 3801771"/>
                <a:gd name="connsiteX13" fmla="*/ 586740 w 2804160"/>
                <a:gd name="connsiteY13" fmla="*/ 211052 h 3801771"/>
                <a:gd name="connsiteX14" fmla="*/ 609600 w 2804160"/>
                <a:gd name="connsiteY14" fmla="*/ 233912 h 3801771"/>
                <a:gd name="connsiteX15" fmla="*/ 601980 w 2804160"/>
                <a:gd name="connsiteY15" fmla="*/ 211052 h 3801771"/>
                <a:gd name="connsiteX16" fmla="*/ 586740 w 2804160"/>
                <a:gd name="connsiteY16" fmla="*/ 188192 h 3801771"/>
                <a:gd name="connsiteX17" fmla="*/ 563880 w 2804160"/>
                <a:gd name="connsiteY17" fmla="*/ 142472 h 3801771"/>
                <a:gd name="connsiteX18" fmla="*/ 571500 w 2804160"/>
                <a:gd name="connsiteY18" fmla="*/ 104372 h 3801771"/>
                <a:gd name="connsiteX19" fmla="*/ 632460 w 2804160"/>
                <a:gd name="connsiteY19" fmla="*/ 134852 h 3801771"/>
                <a:gd name="connsiteX20" fmla="*/ 662940 w 2804160"/>
                <a:gd name="connsiteY20" fmla="*/ 142472 h 3801771"/>
                <a:gd name="connsiteX21" fmla="*/ 693420 w 2804160"/>
                <a:gd name="connsiteY21" fmla="*/ 279632 h 3801771"/>
                <a:gd name="connsiteX22" fmla="*/ 716280 w 2804160"/>
                <a:gd name="connsiteY22" fmla="*/ 325352 h 3801771"/>
                <a:gd name="connsiteX23" fmla="*/ 769620 w 2804160"/>
                <a:gd name="connsiteY23" fmla="*/ 355832 h 3801771"/>
                <a:gd name="connsiteX24" fmla="*/ 800100 w 2804160"/>
                <a:gd name="connsiteY24" fmla="*/ 363452 h 3801771"/>
                <a:gd name="connsiteX25" fmla="*/ 822960 w 2804160"/>
                <a:gd name="connsiteY25" fmla="*/ 378692 h 3801771"/>
                <a:gd name="connsiteX26" fmla="*/ 883920 w 2804160"/>
                <a:gd name="connsiteY26" fmla="*/ 393932 h 3801771"/>
                <a:gd name="connsiteX27" fmla="*/ 906780 w 2804160"/>
                <a:gd name="connsiteY27" fmla="*/ 401552 h 3801771"/>
                <a:gd name="connsiteX28" fmla="*/ 960120 w 2804160"/>
                <a:gd name="connsiteY28" fmla="*/ 393932 h 3801771"/>
                <a:gd name="connsiteX29" fmla="*/ 944880 w 2804160"/>
                <a:gd name="connsiteY29" fmla="*/ 371072 h 3801771"/>
                <a:gd name="connsiteX30" fmla="*/ 975360 w 2804160"/>
                <a:gd name="connsiteY30" fmla="*/ 302492 h 3801771"/>
                <a:gd name="connsiteX31" fmla="*/ 1013460 w 2804160"/>
                <a:gd name="connsiteY31" fmla="*/ 249152 h 3801771"/>
                <a:gd name="connsiteX32" fmla="*/ 1028700 w 2804160"/>
                <a:gd name="connsiteY32" fmla="*/ 272012 h 3801771"/>
                <a:gd name="connsiteX33" fmla="*/ 1036320 w 2804160"/>
                <a:gd name="connsiteY33" fmla="*/ 294872 h 3801771"/>
                <a:gd name="connsiteX34" fmla="*/ 1066800 w 2804160"/>
                <a:gd name="connsiteY34" fmla="*/ 340592 h 3801771"/>
                <a:gd name="connsiteX35" fmla="*/ 1082040 w 2804160"/>
                <a:gd name="connsiteY35" fmla="*/ 363452 h 3801771"/>
                <a:gd name="connsiteX36" fmla="*/ 1089660 w 2804160"/>
                <a:gd name="connsiteY36" fmla="*/ 386312 h 3801771"/>
                <a:gd name="connsiteX37" fmla="*/ 1104900 w 2804160"/>
                <a:gd name="connsiteY37" fmla="*/ 439652 h 3801771"/>
                <a:gd name="connsiteX38" fmla="*/ 1120140 w 2804160"/>
                <a:gd name="connsiteY38" fmla="*/ 462512 h 3801771"/>
                <a:gd name="connsiteX39" fmla="*/ 1112520 w 2804160"/>
                <a:gd name="connsiteY39" fmla="*/ 508232 h 3801771"/>
                <a:gd name="connsiteX40" fmla="*/ 1089660 w 2804160"/>
                <a:gd name="connsiteY40" fmla="*/ 797792 h 3801771"/>
                <a:gd name="connsiteX41" fmla="*/ 1097280 w 2804160"/>
                <a:gd name="connsiteY41" fmla="*/ 835892 h 3801771"/>
                <a:gd name="connsiteX42" fmla="*/ 1120140 w 2804160"/>
                <a:gd name="connsiteY42" fmla="*/ 843512 h 3801771"/>
                <a:gd name="connsiteX43" fmla="*/ 1203960 w 2804160"/>
                <a:gd name="connsiteY43" fmla="*/ 866372 h 3801771"/>
                <a:gd name="connsiteX44" fmla="*/ 1249680 w 2804160"/>
                <a:gd name="connsiteY44" fmla="*/ 889232 h 3801771"/>
                <a:gd name="connsiteX45" fmla="*/ 1325880 w 2804160"/>
                <a:gd name="connsiteY45" fmla="*/ 912092 h 3801771"/>
                <a:gd name="connsiteX46" fmla="*/ 1348740 w 2804160"/>
                <a:gd name="connsiteY46" fmla="*/ 927332 h 3801771"/>
                <a:gd name="connsiteX47" fmla="*/ 1424940 w 2804160"/>
                <a:gd name="connsiteY47" fmla="*/ 950192 h 3801771"/>
                <a:gd name="connsiteX48" fmla="*/ 1470660 w 2804160"/>
                <a:gd name="connsiteY48" fmla="*/ 965432 h 3801771"/>
                <a:gd name="connsiteX49" fmla="*/ 1539240 w 2804160"/>
                <a:gd name="connsiteY49" fmla="*/ 957812 h 3801771"/>
                <a:gd name="connsiteX50" fmla="*/ 1584960 w 2804160"/>
                <a:gd name="connsiteY50" fmla="*/ 942572 h 3801771"/>
                <a:gd name="connsiteX51" fmla="*/ 1607820 w 2804160"/>
                <a:gd name="connsiteY51" fmla="*/ 934952 h 3801771"/>
                <a:gd name="connsiteX52" fmla="*/ 1699260 w 2804160"/>
                <a:gd name="connsiteY52" fmla="*/ 950192 h 3801771"/>
                <a:gd name="connsiteX53" fmla="*/ 1722120 w 2804160"/>
                <a:gd name="connsiteY53" fmla="*/ 965432 h 3801771"/>
                <a:gd name="connsiteX54" fmla="*/ 1844040 w 2804160"/>
                <a:gd name="connsiteY54" fmla="*/ 957812 h 3801771"/>
                <a:gd name="connsiteX55" fmla="*/ 1943100 w 2804160"/>
                <a:gd name="connsiteY55" fmla="*/ 950192 h 3801771"/>
                <a:gd name="connsiteX56" fmla="*/ 2148840 w 2804160"/>
                <a:gd name="connsiteY56" fmla="*/ 957812 h 3801771"/>
                <a:gd name="connsiteX57" fmla="*/ 2209800 w 2804160"/>
                <a:gd name="connsiteY57" fmla="*/ 957812 h 3801771"/>
                <a:gd name="connsiteX58" fmla="*/ 2232660 w 2804160"/>
                <a:gd name="connsiteY58" fmla="*/ 942572 h 3801771"/>
                <a:gd name="connsiteX59" fmla="*/ 2407920 w 2804160"/>
                <a:gd name="connsiteY59" fmla="*/ 934952 h 3801771"/>
                <a:gd name="connsiteX60" fmla="*/ 2453640 w 2804160"/>
                <a:gd name="connsiteY60" fmla="*/ 942572 h 3801771"/>
                <a:gd name="connsiteX61" fmla="*/ 2506980 w 2804160"/>
                <a:gd name="connsiteY61" fmla="*/ 957812 h 3801771"/>
                <a:gd name="connsiteX62" fmla="*/ 2522220 w 2804160"/>
                <a:gd name="connsiteY62" fmla="*/ 980672 h 3801771"/>
                <a:gd name="connsiteX63" fmla="*/ 2598420 w 2804160"/>
                <a:gd name="connsiteY63" fmla="*/ 1018772 h 3801771"/>
                <a:gd name="connsiteX64" fmla="*/ 2636520 w 2804160"/>
                <a:gd name="connsiteY64" fmla="*/ 1049252 h 3801771"/>
                <a:gd name="connsiteX65" fmla="*/ 2651760 w 2804160"/>
                <a:gd name="connsiteY65" fmla="*/ 1072112 h 3801771"/>
                <a:gd name="connsiteX66" fmla="*/ 2674620 w 2804160"/>
                <a:gd name="connsiteY66" fmla="*/ 1125452 h 3801771"/>
                <a:gd name="connsiteX67" fmla="*/ 2667000 w 2804160"/>
                <a:gd name="connsiteY67" fmla="*/ 1148312 h 3801771"/>
                <a:gd name="connsiteX68" fmla="*/ 2583180 w 2804160"/>
                <a:gd name="connsiteY68" fmla="*/ 1133072 h 3801771"/>
                <a:gd name="connsiteX69" fmla="*/ 2560320 w 2804160"/>
                <a:gd name="connsiteY69" fmla="*/ 1148312 h 3801771"/>
                <a:gd name="connsiteX70" fmla="*/ 2575560 w 2804160"/>
                <a:gd name="connsiteY70" fmla="*/ 1171172 h 3801771"/>
                <a:gd name="connsiteX71" fmla="*/ 2552700 w 2804160"/>
                <a:gd name="connsiteY71" fmla="*/ 1239752 h 3801771"/>
                <a:gd name="connsiteX72" fmla="*/ 2537460 w 2804160"/>
                <a:gd name="connsiteY72" fmla="*/ 1285472 h 3801771"/>
                <a:gd name="connsiteX73" fmla="*/ 2514600 w 2804160"/>
                <a:gd name="connsiteY73" fmla="*/ 1376912 h 3801771"/>
                <a:gd name="connsiteX74" fmla="*/ 2484120 w 2804160"/>
                <a:gd name="connsiteY74" fmla="*/ 1384532 h 3801771"/>
                <a:gd name="connsiteX75" fmla="*/ 2484120 w 2804160"/>
                <a:gd name="connsiteY75" fmla="*/ 1437872 h 3801771"/>
                <a:gd name="connsiteX76" fmla="*/ 2461260 w 2804160"/>
                <a:gd name="connsiteY76" fmla="*/ 1445492 h 3801771"/>
                <a:gd name="connsiteX77" fmla="*/ 2377440 w 2804160"/>
                <a:gd name="connsiteY77" fmla="*/ 1468352 h 3801771"/>
                <a:gd name="connsiteX78" fmla="*/ 2369820 w 2804160"/>
                <a:gd name="connsiteY78" fmla="*/ 1491212 h 3801771"/>
                <a:gd name="connsiteX79" fmla="*/ 2354580 w 2804160"/>
                <a:gd name="connsiteY79" fmla="*/ 1567412 h 3801771"/>
                <a:gd name="connsiteX80" fmla="*/ 2339340 w 2804160"/>
                <a:gd name="connsiteY80" fmla="*/ 1590272 h 3801771"/>
                <a:gd name="connsiteX81" fmla="*/ 2324100 w 2804160"/>
                <a:gd name="connsiteY81" fmla="*/ 1635992 h 3801771"/>
                <a:gd name="connsiteX82" fmla="*/ 2301240 w 2804160"/>
                <a:gd name="connsiteY82" fmla="*/ 1613132 h 3801771"/>
                <a:gd name="connsiteX83" fmla="*/ 2286000 w 2804160"/>
                <a:gd name="connsiteY83" fmla="*/ 1590272 h 3801771"/>
                <a:gd name="connsiteX84" fmla="*/ 2240280 w 2804160"/>
                <a:gd name="connsiteY84" fmla="*/ 1575032 h 3801771"/>
                <a:gd name="connsiteX85" fmla="*/ 2232660 w 2804160"/>
                <a:gd name="connsiteY85" fmla="*/ 1597892 h 3801771"/>
                <a:gd name="connsiteX86" fmla="*/ 2225040 w 2804160"/>
                <a:gd name="connsiteY86" fmla="*/ 1628372 h 3801771"/>
                <a:gd name="connsiteX87" fmla="*/ 2202180 w 2804160"/>
                <a:gd name="connsiteY87" fmla="*/ 1613132 h 3801771"/>
                <a:gd name="connsiteX88" fmla="*/ 2194560 w 2804160"/>
                <a:gd name="connsiteY88" fmla="*/ 1590272 h 3801771"/>
                <a:gd name="connsiteX89" fmla="*/ 2164080 w 2804160"/>
                <a:gd name="connsiteY89" fmla="*/ 1643612 h 3801771"/>
                <a:gd name="connsiteX90" fmla="*/ 2148840 w 2804160"/>
                <a:gd name="connsiteY90" fmla="*/ 1666472 h 3801771"/>
                <a:gd name="connsiteX91" fmla="*/ 2042160 w 2804160"/>
                <a:gd name="connsiteY91" fmla="*/ 1666472 h 3801771"/>
                <a:gd name="connsiteX92" fmla="*/ 2034540 w 2804160"/>
                <a:gd name="connsiteY92" fmla="*/ 1689332 h 3801771"/>
                <a:gd name="connsiteX93" fmla="*/ 2019300 w 2804160"/>
                <a:gd name="connsiteY93" fmla="*/ 1712192 h 3801771"/>
                <a:gd name="connsiteX94" fmla="*/ 2011680 w 2804160"/>
                <a:gd name="connsiteY94" fmla="*/ 1735052 h 3801771"/>
                <a:gd name="connsiteX95" fmla="*/ 1958340 w 2804160"/>
                <a:gd name="connsiteY95" fmla="*/ 1757912 h 3801771"/>
                <a:gd name="connsiteX96" fmla="*/ 1950720 w 2804160"/>
                <a:gd name="connsiteY96" fmla="*/ 1811252 h 3801771"/>
                <a:gd name="connsiteX97" fmla="*/ 1935480 w 2804160"/>
                <a:gd name="connsiteY97" fmla="*/ 1834112 h 3801771"/>
                <a:gd name="connsiteX98" fmla="*/ 1897380 w 2804160"/>
                <a:gd name="connsiteY98" fmla="*/ 1887452 h 3801771"/>
                <a:gd name="connsiteX99" fmla="*/ 1905000 w 2804160"/>
                <a:gd name="connsiteY99" fmla="*/ 1910312 h 3801771"/>
                <a:gd name="connsiteX100" fmla="*/ 1920240 w 2804160"/>
                <a:gd name="connsiteY100" fmla="*/ 1940792 h 3801771"/>
                <a:gd name="connsiteX101" fmla="*/ 1950720 w 2804160"/>
                <a:gd name="connsiteY101" fmla="*/ 1978892 h 3801771"/>
                <a:gd name="connsiteX102" fmla="*/ 1958340 w 2804160"/>
                <a:gd name="connsiteY102" fmla="*/ 2001752 h 3801771"/>
                <a:gd name="connsiteX103" fmla="*/ 1973580 w 2804160"/>
                <a:gd name="connsiteY103" fmla="*/ 2024612 h 3801771"/>
                <a:gd name="connsiteX104" fmla="*/ 1981200 w 2804160"/>
                <a:gd name="connsiteY104" fmla="*/ 2055092 h 3801771"/>
                <a:gd name="connsiteX105" fmla="*/ 1996440 w 2804160"/>
                <a:gd name="connsiteY105" fmla="*/ 2077952 h 3801771"/>
                <a:gd name="connsiteX106" fmla="*/ 2011680 w 2804160"/>
                <a:gd name="connsiteY106" fmla="*/ 2230352 h 3801771"/>
                <a:gd name="connsiteX107" fmla="*/ 2019300 w 2804160"/>
                <a:gd name="connsiteY107" fmla="*/ 2260832 h 3801771"/>
                <a:gd name="connsiteX108" fmla="*/ 2026920 w 2804160"/>
                <a:gd name="connsiteY108" fmla="*/ 2306552 h 3801771"/>
                <a:gd name="connsiteX109" fmla="*/ 2034540 w 2804160"/>
                <a:gd name="connsiteY109" fmla="*/ 2237972 h 3801771"/>
                <a:gd name="connsiteX110" fmla="*/ 2080260 w 2804160"/>
                <a:gd name="connsiteY110" fmla="*/ 2207492 h 3801771"/>
                <a:gd name="connsiteX111" fmla="*/ 2110740 w 2804160"/>
                <a:gd name="connsiteY111" fmla="*/ 2215112 h 3801771"/>
                <a:gd name="connsiteX112" fmla="*/ 2118360 w 2804160"/>
                <a:gd name="connsiteY112" fmla="*/ 2237972 h 3801771"/>
                <a:gd name="connsiteX113" fmla="*/ 2125980 w 2804160"/>
                <a:gd name="connsiteY113" fmla="*/ 2314172 h 3801771"/>
                <a:gd name="connsiteX114" fmla="*/ 2171700 w 2804160"/>
                <a:gd name="connsiteY114" fmla="*/ 2352272 h 3801771"/>
                <a:gd name="connsiteX115" fmla="*/ 2263140 w 2804160"/>
                <a:gd name="connsiteY115" fmla="*/ 2260832 h 3801771"/>
                <a:gd name="connsiteX116" fmla="*/ 2255520 w 2804160"/>
                <a:gd name="connsiteY116" fmla="*/ 2237972 h 3801771"/>
                <a:gd name="connsiteX117" fmla="*/ 2286000 w 2804160"/>
                <a:gd name="connsiteY117" fmla="*/ 2161772 h 3801771"/>
                <a:gd name="connsiteX118" fmla="*/ 2331720 w 2804160"/>
                <a:gd name="connsiteY118" fmla="*/ 2131292 h 3801771"/>
                <a:gd name="connsiteX119" fmla="*/ 2369820 w 2804160"/>
                <a:gd name="connsiteY119" fmla="*/ 2062712 h 3801771"/>
                <a:gd name="connsiteX120" fmla="*/ 2377440 w 2804160"/>
                <a:gd name="connsiteY120" fmla="*/ 1925552 h 3801771"/>
                <a:gd name="connsiteX121" fmla="*/ 2400300 w 2804160"/>
                <a:gd name="connsiteY121" fmla="*/ 1917932 h 3801771"/>
                <a:gd name="connsiteX122" fmla="*/ 2423160 w 2804160"/>
                <a:gd name="connsiteY122" fmla="*/ 1933172 h 3801771"/>
                <a:gd name="connsiteX123" fmla="*/ 2453640 w 2804160"/>
                <a:gd name="connsiteY123" fmla="*/ 1948412 h 3801771"/>
                <a:gd name="connsiteX124" fmla="*/ 2468880 w 2804160"/>
                <a:gd name="connsiteY124" fmla="*/ 1902692 h 3801771"/>
                <a:gd name="connsiteX125" fmla="*/ 2491740 w 2804160"/>
                <a:gd name="connsiteY125" fmla="*/ 1910312 h 3801771"/>
                <a:gd name="connsiteX126" fmla="*/ 2522220 w 2804160"/>
                <a:gd name="connsiteY126" fmla="*/ 1940792 h 3801771"/>
                <a:gd name="connsiteX127" fmla="*/ 2575560 w 2804160"/>
                <a:gd name="connsiteY127" fmla="*/ 1925552 h 3801771"/>
                <a:gd name="connsiteX128" fmla="*/ 2583180 w 2804160"/>
                <a:gd name="connsiteY128" fmla="*/ 2016992 h 3801771"/>
                <a:gd name="connsiteX129" fmla="*/ 2590800 w 2804160"/>
                <a:gd name="connsiteY129" fmla="*/ 2039852 h 3801771"/>
                <a:gd name="connsiteX130" fmla="*/ 2598420 w 2804160"/>
                <a:gd name="connsiteY130" fmla="*/ 2093192 h 3801771"/>
                <a:gd name="connsiteX131" fmla="*/ 2606040 w 2804160"/>
                <a:gd name="connsiteY131" fmla="*/ 2177012 h 3801771"/>
                <a:gd name="connsiteX132" fmla="*/ 2621280 w 2804160"/>
                <a:gd name="connsiteY132" fmla="*/ 2199872 h 3801771"/>
                <a:gd name="connsiteX133" fmla="*/ 2628900 w 2804160"/>
                <a:gd name="connsiteY133" fmla="*/ 2222732 h 3801771"/>
                <a:gd name="connsiteX134" fmla="*/ 2598420 w 2804160"/>
                <a:gd name="connsiteY134" fmla="*/ 2306552 h 3801771"/>
                <a:gd name="connsiteX135" fmla="*/ 2636520 w 2804160"/>
                <a:gd name="connsiteY135" fmla="*/ 2375132 h 3801771"/>
                <a:gd name="connsiteX136" fmla="*/ 2659380 w 2804160"/>
                <a:gd name="connsiteY136" fmla="*/ 2443712 h 3801771"/>
                <a:gd name="connsiteX137" fmla="*/ 2682240 w 2804160"/>
                <a:gd name="connsiteY137" fmla="*/ 2451332 h 3801771"/>
                <a:gd name="connsiteX138" fmla="*/ 2689860 w 2804160"/>
                <a:gd name="connsiteY138" fmla="*/ 2474192 h 3801771"/>
                <a:gd name="connsiteX139" fmla="*/ 2705100 w 2804160"/>
                <a:gd name="connsiteY139" fmla="*/ 2558012 h 3801771"/>
                <a:gd name="connsiteX140" fmla="*/ 2720340 w 2804160"/>
                <a:gd name="connsiteY140" fmla="*/ 2603732 h 3801771"/>
                <a:gd name="connsiteX141" fmla="*/ 2727960 w 2804160"/>
                <a:gd name="connsiteY141" fmla="*/ 2748512 h 3801771"/>
                <a:gd name="connsiteX142" fmla="*/ 2743200 w 2804160"/>
                <a:gd name="connsiteY142" fmla="*/ 2809472 h 3801771"/>
                <a:gd name="connsiteX143" fmla="*/ 2750820 w 2804160"/>
                <a:gd name="connsiteY143" fmla="*/ 2893292 h 3801771"/>
                <a:gd name="connsiteX144" fmla="*/ 2758440 w 2804160"/>
                <a:gd name="connsiteY144" fmla="*/ 2916152 h 3801771"/>
                <a:gd name="connsiteX145" fmla="*/ 2766060 w 2804160"/>
                <a:gd name="connsiteY145" fmla="*/ 2992352 h 3801771"/>
                <a:gd name="connsiteX146" fmla="*/ 2773680 w 2804160"/>
                <a:gd name="connsiteY146" fmla="*/ 3228572 h 3801771"/>
                <a:gd name="connsiteX147" fmla="*/ 2781300 w 2804160"/>
                <a:gd name="connsiteY147" fmla="*/ 3259052 h 3801771"/>
                <a:gd name="connsiteX148" fmla="*/ 2804160 w 2804160"/>
                <a:gd name="connsiteY148" fmla="*/ 3380972 h 3801771"/>
                <a:gd name="connsiteX149" fmla="*/ 2796540 w 2804160"/>
                <a:gd name="connsiteY149" fmla="*/ 3434312 h 3801771"/>
                <a:gd name="connsiteX150" fmla="*/ 2773680 w 2804160"/>
                <a:gd name="connsiteY150" fmla="*/ 3449552 h 3801771"/>
                <a:gd name="connsiteX151" fmla="*/ 2727960 w 2804160"/>
                <a:gd name="connsiteY151" fmla="*/ 3464792 h 3801771"/>
                <a:gd name="connsiteX152" fmla="*/ 2667000 w 2804160"/>
                <a:gd name="connsiteY152" fmla="*/ 3388592 h 3801771"/>
                <a:gd name="connsiteX153" fmla="*/ 2659380 w 2804160"/>
                <a:gd name="connsiteY153" fmla="*/ 3358112 h 3801771"/>
                <a:gd name="connsiteX154" fmla="*/ 2636520 w 2804160"/>
                <a:gd name="connsiteY154" fmla="*/ 3350492 h 3801771"/>
                <a:gd name="connsiteX155" fmla="*/ 2575560 w 2804160"/>
                <a:gd name="connsiteY155" fmla="*/ 3358112 h 3801771"/>
                <a:gd name="connsiteX156" fmla="*/ 2567940 w 2804160"/>
                <a:gd name="connsiteY156" fmla="*/ 3396212 h 3801771"/>
                <a:gd name="connsiteX157" fmla="*/ 2545080 w 2804160"/>
                <a:gd name="connsiteY157" fmla="*/ 3411452 h 3801771"/>
                <a:gd name="connsiteX158" fmla="*/ 2522220 w 2804160"/>
                <a:gd name="connsiteY158" fmla="*/ 3434312 h 3801771"/>
                <a:gd name="connsiteX159" fmla="*/ 2491740 w 2804160"/>
                <a:gd name="connsiteY159" fmla="*/ 3502892 h 3801771"/>
                <a:gd name="connsiteX160" fmla="*/ 2514600 w 2804160"/>
                <a:gd name="connsiteY160" fmla="*/ 3518132 h 3801771"/>
                <a:gd name="connsiteX161" fmla="*/ 2529840 w 2804160"/>
                <a:gd name="connsiteY161" fmla="*/ 3540992 h 3801771"/>
                <a:gd name="connsiteX162" fmla="*/ 2552700 w 2804160"/>
                <a:gd name="connsiteY162" fmla="*/ 3563852 h 3801771"/>
                <a:gd name="connsiteX163" fmla="*/ 2575560 w 2804160"/>
                <a:gd name="connsiteY163" fmla="*/ 3701012 h 3801771"/>
                <a:gd name="connsiteX164" fmla="*/ 2598420 w 2804160"/>
                <a:gd name="connsiteY164" fmla="*/ 3723872 h 3801771"/>
                <a:gd name="connsiteX165" fmla="*/ 2583180 w 2804160"/>
                <a:gd name="connsiteY165" fmla="*/ 3800072 h 3801771"/>
                <a:gd name="connsiteX166" fmla="*/ 2567940 w 2804160"/>
                <a:gd name="connsiteY166" fmla="*/ 3777212 h 3801771"/>
                <a:gd name="connsiteX167" fmla="*/ 2560320 w 2804160"/>
                <a:gd name="connsiteY167" fmla="*/ 3723872 h 3801771"/>
                <a:gd name="connsiteX168" fmla="*/ 2522220 w 2804160"/>
                <a:gd name="connsiteY168" fmla="*/ 3685772 h 3801771"/>
                <a:gd name="connsiteX169" fmla="*/ 2491740 w 2804160"/>
                <a:gd name="connsiteY169" fmla="*/ 3617192 h 3801771"/>
                <a:gd name="connsiteX170" fmla="*/ 2446020 w 2804160"/>
                <a:gd name="connsiteY170" fmla="*/ 3586712 h 3801771"/>
                <a:gd name="connsiteX171" fmla="*/ 2423160 w 2804160"/>
                <a:gd name="connsiteY171" fmla="*/ 3457172 h 3801771"/>
                <a:gd name="connsiteX172" fmla="*/ 2415540 w 2804160"/>
                <a:gd name="connsiteY172" fmla="*/ 3434312 h 3801771"/>
                <a:gd name="connsiteX173" fmla="*/ 2407920 w 2804160"/>
                <a:gd name="connsiteY173" fmla="*/ 3388592 h 3801771"/>
                <a:gd name="connsiteX174" fmla="*/ 2385060 w 2804160"/>
                <a:gd name="connsiteY174" fmla="*/ 3365732 h 3801771"/>
                <a:gd name="connsiteX175" fmla="*/ 2369820 w 2804160"/>
                <a:gd name="connsiteY175" fmla="*/ 3335252 h 3801771"/>
                <a:gd name="connsiteX176" fmla="*/ 2346960 w 2804160"/>
                <a:gd name="connsiteY176" fmla="*/ 3327632 h 3801771"/>
                <a:gd name="connsiteX177" fmla="*/ 2324100 w 2804160"/>
                <a:gd name="connsiteY177" fmla="*/ 3312392 h 3801771"/>
                <a:gd name="connsiteX178" fmla="*/ 2316480 w 2804160"/>
                <a:gd name="connsiteY178" fmla="*/ 3289532 h 3801771"/>
                <a:gd name="connsiteX179" fmla="*/ 2301240 w 2804160"/>
                <a:gd name="connsiteY179" fmla="*/ 3159992 h 3801771"/>
                <a:gd name="connsiteX180" fmla="*/ 2308860 w 2804160"/>
                <a:gd name="connsiteY180" fmla="*/ 3060932 h 3801771"/>
                <a:gd name="connsiteX181" fmla="*/ 2331720 w 2804160"/>
                <a:gd name="connsiteY181" fmla="*/ 3045692 h 3801771"/>
                <a:gd name="connsiteX182" fmla="*/ 2324100 w 2804160"/>
                <a:gd name="connsiteY182" fmla="*/ 2893292 h 3801771"/>
                <a:gd name="connsiteX183" fmla="*/ 2308860 w 2804160"/>
                <a:gd name="connsiteY183" fmla="*/ 2862812 h 3801771"/>
                <a:gd name="connsiteX184" fmla="*/ 2301240 w 2804160"/>
                <a:gd name="connsiteY184" fmla="*/ 2839952 h 3801771"/>
                <a:gd name="connsiteX185" fmla="*/ 2278380 w 2804160"/>
                <a:gd name="connsiteY185" fmla="*/ 2763752 h 3801771"/>
                <a:gd name="connsiteX186" fmla="*/ 2247900 w 2804160"/>
                <a:gd name="connsiteY186" fmla="*/ 2718032 h 3801771"/>
                <a:gd name="connsiteX187" fmla="*/ 2217420 w 2804160"/>
                <a:gd name="connsiteY187" fmla="*/ 2672312 h 3801771"/>
                <a:gd name="connsiteX188" fmla="*/ 2202180 w 2804160"/>
                <a:gd name="connsiteY188" fmla="*/ 2649452 h 3801771"/>
                <a:gd name="connsiteX189" fmla="*/ 2156460 w 2804160"/>
                <a:gd name="connsiteY189" fmla="*/ 2611352 h 3801771"/>
                <a:gd name="connsiteX190" fmla="*/ 2141220 w 2804160"/>
                <a:gd name="connsiteY190" fmla="*/ 2588492 h 3801771"/>
                <a:gd name="connsiteX191" fmla="*/ 2095500 w 2804160"/>
                <a:gd name="connsiteY191" fmla="*/ 2535152 h 3801771"/>
                <a:gd name="connsiteX192" fmla="*/ 2065020 w 2804160"/>
                <a:gd name="connsiteY192" fmla="*/ 2542772 h 3801771"/>
                <a:gd name="connsiteX193" fmla="*/ 2049780 w 2804160"/>
                <a:gd name="connsiteY193" fmla="*/ 2565632 h 3801771"/>
                <a:gd name="connsiteX194" fmla="*/ 2004060 w 2804160"/>
                <a:gd name="connsiteY194" fmla="*/ 2580872 h 3801771"/>
                <a:gd name="connsiteX195" fmla="*/ 1988820 w 2804160"/>
                <a:gd name="connsiteY195" fmla="*/ 2611352 h 3801771"/>
                <a:gd name="connsiteX196" fmla="*/ 1996440 w 2804160"/>
                <a:gd name="connsiteY196" fmla="*/ 2634212 h 3801771"/>
                <a:gd name="connsiteX197" fmla="*/ 1988820 w 2804160"/>
                <a:gd name="connsiteY197" fmla="*/ 2679932 h 3801771"/>
                <a:gd name="connsiteX198" fmla="*/ 1920240 w 2804160"/>
                <a:gd name="connsiteY198" fmla="*/ 2672312 h 3801771"/>
                <a:gd name="connsiteX199" fmla="*/ 1897380 w 2804160"/>
                <a:gd name="connsiteY199" fmla="*/ 2657072 h 3801771"/>
                <a:gd name="connsiteX200" fmla="*/ 1828800 w 2804160"/>
                <a:gd name="connsiteY200" fmla="*/ 2664692 h 3801771"/>
                <a:gd name="connsiteX201" fmla="*/ 1775460 w 2804160"/>
                <a:gd name="connsiteY201" fmla="*/ 2679932 h 3801771"/>
                <a:gd name="connsiteX202" fmla="*/ 1744980 w 2804160"/>
                <a:gd name="connsiteY202" fmla="*/ 2664692 h 3801771"/>
                <a:gd name="connsiteX203" fmla="*/ 1722120 w 2804160"/>
                <a:gd name="connsiteY203" fmla="*/ 2862812 h 3801771"/>
                <a:gd name="connsiteX204" fmla="*/ 1714500 w 2804160"/>
                <a:gd name="connsiteY204" fmla="*/ 2885672 h 3801771"/>
                <a:gd name="connsiteX205" fmla="*/ 1676400 w 2804160"/>
                <a:gd name="connsiteY205" fmla="*/ 2931392 h 3801771"/>
                <a:gd name="connsiteX206" fmla="*/ 1668780 w 2804160"/>
                <a:gd name="connsiteY206" fmla="*/ 2954252 h 3801771"/>
                <a:gd name="connsiteX207" fmla="*/ 1653540 w 2804160"/>
                <a:gd name="connsiteY207" fmla="*/ 3015212 h 3801771"/>
                <a:gd name="connsiteX208" fmla="*/ 1630680 w 2804160"/>
                <a:gd name="connsiteY208" fmla="*/ 3038072 h 3801771"/>
                <a:gd name="connsiteX209" fmla="*/ 1638300 w 2804160"/>
                <a:gd name="connsiteY209" fmla="*/ 3076172 h 3801771"/>
                <a:gd name="connsiteX210" fmla="*/ 1645920 w 2804160"/>
                <a:gd name="connsiteY210" fmla="*/ 3159992 h 3801771"/>
                <a:gd name="connsiteX211" fmla="*/ 1615440 w 2804160"/>
                <a:gd name="connsiteY211" fmla="*/ 3167612 h 3801771"/>
                <a:gd name="connsiteX212" fmla="*/ 1554480 w 2804160"/>
                <a:gd name="connsiteY212" fmla="*/ 3159992 h 3801771"/>
                <a:gd name="connsiteX213" fmla="*/ 1562100 w 2804160"/>
                <a:gd name="connsiteY213" fmla="*/ 3114272 h 3801771"/>
                <a:gd name="connsiteX214" fmla="*/ 1584960 w 2804160"/>
                <a:gd name="connsiteY214" fmla="*/ 3083792 h 3801771"/>
                <a:gd name="connsiteX215" fmla="*/ 1577340 w 2804160"/>
                <a:gd name="connsiteY215" fmla="*/ 3038072 h 3801771"/>
                <a:gd name="connsiteX216" fmla="*/ 1554480 w 2804160"/>
                <a:gd name="connsiteY216" fmla="*/ 3045692 h 3801771"/>
                <a:gd name="connsiteX217" fmla="*/ 1531620 w 2804160"/>
                <a:gd name="connsiteY217" fmla="*/ 3068552 h 3801771"/>
                <a:gd name="connsiteX218" fmla="*/ 1478280 w 2804160"/>
                <a:gd name="connsiteY218" fmla="*/ 3083792 h 3801771"/>
                <a:gd name="connsiteX219" fmla="*/ 1424940 w 2804160"/>
                <a:gd name="connsiteY219" fmla="*/ 3106652 h 3801771"/>
                <a:gd name="connsiteX220" fmla="*/ 1402080 w 2804160"/>
                <a:gd name="connsiteY220" fmla="*/ 3121892 h 3801771"/>
                <a:gd name="connsiteX221" fmla="*/ 1386840 w 2804160"/>
                <a:gd name="connsiteY221" fmla="*/ 3091412 h 3801771"/>
                <a:gd name="connsiteX222" fmla="*/ 1394460 w 2804160"/>
                <a:gd name="connsiteY222" fmla="*/ 3068552 h 3801771"/>
                <a:gd name="connsiteX223" fmla="*/ 1402080 w 2804160"/>
                <a:gd name="connsiteY223" fmla="*/ 3091412 h 3801771"/>
                <a:gd name="connsiteX224" fmla="*/ 1386840 w 2804160"/>
                <a:gd name="connsiteY224" fmla="*/ 3114272 h 3801771"/>
                <a:gd name="connsiteX225" fmla="*/ 1363980 w 2804160"/>
                <a:gd name="connsiteY225" fmla="*/ 3129512 h 3801771"/>
                <a:gd name="connsiteX226" fmla="*/ 1295400 w 2804160"/>
                <a:gd name="connsiteY226" fmla="*/ 3152372 h 3801771"/>
                <a:gd name="connsiteX227" fmla="*/ 1219200 w 2804160"/>
                <a:gd name="connsiteY227" fmla="*/ 3121892 h 3801771"/>
                <a:gd name="connsiteX228" fmla="*/ 1234440 w 2804160"/>
                <a:gd name="connsiteY228" fmla="*/ 3099032 h 3801771"/>
                <a:gd name="connsiteX229" fmla="*/ 1226820 w 2804160"/>
                <a:gd name="connsiteY229" fmla="*/ 3076172 h 3801771"/>
                <a:gd name="connsiteX230" fmla="*/ 1219200 w 2804160"/>
                <a:gd name="connsiteY230" fmla="*/ 3045692 h 3801771"/>
                <a:gd name="connsiteX231" fmla="*/ 1173480 w 2804160"/>
                <a:gd name="connsiteY231" fmla="*/ 3038072 h 3801771"/>
                <a:gd name="connsiteX232" fmla="*/ 1165860 w 2804160"/>
                <a:gd name="connsiteY232" fmla="*/ 3007592 h 3801771"/>
                <a:gd name="connsiteX233" fmla="*/ 1158240 w 2804160"/>
                <a:gd name="connsiteY233" fmla="*/ 2984732 h 3801771"/>
                <a:gd name="connsiteX234" fmla="*/ 1120140 w 2804160"/>
                <a:gd name="connsiteY234" fmla="*/ 2916152 h 3801771"/>
                <a:gd name="connsiteX235" fmla="*/ 1097280 w 2804160"/>
                <a:gd name="connsiteY235" fmla="*/ 2939012 h 3801771"/>
                <a:gd name="connsiteX236" fmla="*/ 1089660 w 2804160"/>
                <a:gd name="connsiteY236" fmla="*/ 2961872 h 3801771"/>
                <a:gd name="connsiteX237" fmla="*/ 1074420 w 2804160"/>
                <a:gd name="connsiteY237" fmla="*/ 2984732 h 3801771"/>
                <a:gd name="connsiteX238" fmla="*/ 1104900 w 2804160"/>
                <a:gd name="connsiteY238" fmla="*/ 3030452 h 3801771"/>
                <a:gd name="connsiteX239" fmla="*/ 1120140 w 2804160"/>
                <a:gd name="connsiteY239" fmla="*/ 3076172 h 3801771"/>
                <a:gd name="connsiteX240" fmla="*/ 1097280 w 2804160"/>
                <a:gd name="connsiteY240" fmla="*/ 3099032 h 3801771"/>
                <a:gd name="connsiteX241" fmla="*/ 1051560 w 2804160"/>
                <a:gd name="connsiteY241" fmla="*/ 3129512 h 3801771"/>
                <a:gd name="connsiteX242" fmla="*/ 1013460 w 2804160"/>
                <a:gd name="connsiteY242" fmla="*/ 3121892 h 3801771"/>
                <a:gd name="connsiteX243" fmla="*/ 990600 w 2804160"/>
                <a:gd name="connsiteY243" fmla="*/ 3114272 h 3801771"/>
                <a:gd name="connsiteX244" fmla="*/ 1021080 w 2804160"/>
                <a:gd name="connsiteY244" fmla="*/ 3152372 h 3801771"/>
                <a:gd name="connsiteX245" fmla="*/ 929640 w 2804160"/>
                <a:gd name="connsiteY245" fmla="*/ 3167612 h 3801771"/>
                <a:gd name="connsiteX246" fmla="*/ 906780 w 2804160"/>
                <a:gd name="connsiteY246" fmla="*/ 3159992 h 3801771"/>
                <a:gd name="connsiteX247" fmla="*/ 922020 w 2804160"/>
                <a:gd name="connsiteY247" fmla="*/ 3099032 h 3801771"/>
                <a:gd name="connsiteX248" fmla="*/ 914400 w 2804160"/>
                <a:gd name="connsiteY248" fmla="*/ 3076172 h 3801771"/>
                <a:gd name="connsiteX249" fmla="*/ 891540 w 2804160"/>
                <a:gd name="connsiteY249" fmla="*/ 3083792 h 3801771"/>
                <a:gd name="connsiteX250" fmla="*/ 876300 w 2804160"/>
                <a:gd name="connsiteY250" fmla="*/ 3106652 h 3801771"/>
                <a:gd name="connsiteX251" fmla="*/ 853440 w 2804160"/>
                <a:gd name="connsiteY251" fmla="*/ 3190472 h 3801771"/>
                <a:gd name="connsiteX252" fmla="*/ 830580 w 2804160"/>
                <a:gd name="connsiteY252" fmla="*/ 3198092 h 3801771"/>
                <a:gd name="connsiteX253" fmla="*/ 784860 w 2804160"/>
                <a:gd name="connsiteY253" fmla="*/ 3190472 h 3801771"/>
                <a:gd name="connsiteX254" fmla="*/ 792480 w 2804160"/>
                <a:gd name="connsiteY254" fmla="*/ 3159992 h 3801771"/>
                <a:gd name="connsiteX255" fmla="*/ 784860 w 2804160"/>
                <a:gd name="connsiteY255" fmla="*/ 3099032 h 3801771"/>
                <a:gd name="connsiteX256" fmla="*/ 754380 w 2804160"/>
                <a:gd name="connsiteY256" fmla="*/ 3167612 h 3801771"/>
                <a:gd name="connsiteX257" fmla="*/ 746760 w 2804160"/>
                <a:gd name="connsiteY257" fmla="*/ 3205712 h 3801771"/>
                <a:gd name="connsiteX258" fmla="*/ 739140 w 2804160"/>
                <a:gd name="connsiteY258" fmla="*/ 3236192 h 3801771"/>
                <a:gd name="connsiteX259" fmla="*/ 716280 w 2804160"/>
                <a:gd name="connsiteY259" fmla="*/ 3243812 h 3801771"/>
                <a:gd name="connsiteX260" fmla="*/ 685800 w 2804160"/>
                <a:gd name="connsiteY260" fmla="*/ 3205712 h 3801771"/>
                <a:gd name="connsiteX261" fmla="*/ 708660 w 2804160"/>
                <a:gd name="connsiteY261" fmla="*/ 3190472 h 3801771"/>
                <a:gd name="connsiteX262" fmla="*/ 678180 w 2804160"/>
                <a:gd name="connsiteY262" fmla="*/ 3129512 h 3801771"/>
                <a:gd name="connsiteX263" fmla="*/ 655320 w 2804160"/>
                <a:gd name="connsiteY263" fmla="*/ 3137132 h 3801771"/>
                <a:gd name="connsiteX264" fmla="*/ 647700 w 2804160"/>
                <a:gd name="connsiteY264" fmla="*/ 3190472 h 3801771"/>
                <a:gd name="connsiteX265" fmla="*/ 624840 w 2804160"/>
                <a:gd name="connsiteY265" fmla="*/ 3167612 h 3801771"/>
                <a:gd name="connsiteX266" fmla="*/ 609600 w 2804160"/>
                <a:gd name="connsiteY266" fmla="*/ 3121892 h 3801771"/>
                <a:gd name="connsiteX267" fmla="*/ 601980 w 2804160"/>
                <a:gd name="connsiteY267" fmla="*/ 3099032 h 3801771"/>
                <a:gd name="connsiteX268" fmla="*/ 632460 w 2804160"/>
                <a:gd name="connsiteY268" fmla="*/ 3076172 h 3801771"/>
                <a:gd name="connsiteX269" fmla="*/ 655320 w 2804160"/>
                <a:gd name="connsiteY269" fmla="*/ 3068552 h 3801771"/>
                <a:gd name="connsiteX270" fmla="*/ 662940 w 2804160"/>
                <a:gd name="connsiteY270" fmla="*/ 3045692 h 3801771"/>
                <a:gd name="connsiteX271" fmla="*/ 640080 w 2804160"/>
                <a:gd name="connsiteY271" fmla="*/ 3022832 h 3801771"/>
                <a:gd name="connsiteX272" fmla="*/ 609600 w 2804160"/>
                <a:gd name="connsiteY272" fmla="*/ 3007592 h 3801771"/>
                <a:gd name="connsiteX273" fmla="*/ 617220 w 2804160"/>
                <a:gd name="connsiteY273" fmla="*/ 2969492 h 3801771"/>
                <a:gd name="connsiteX274" fmla="*/ 655320 w 2804160"/>
                <a:gd name="connsiteY274" fmla="*/ 2923772 h 3801771"/>
                <a:gd name="connsiteX275" fmla="*/ 640080 w 2804160"/>
                <a:gd name="connsiteY275" fmla="*/ 2893292 h 3801771"/>
                <a:gd name="connsiteX276" fmla="*/ 594360 w 2804160"/>
                <a:gd name="connsiteY276" fmla="*/ 2855192 h 3801771"/>
                <a:gd name="connsiteX277" fmla="*/ 571500 w 2804160"/>
                <a:gd name="connsiteY277" fmla="*/ 2778992 h 3801771"/>
                <a:gd name="connsiteX278" fmla="*/ 556260 w 2804160"/>
                <a:gd name="connsiteY278" fmla="*/ 2756132 h 3801771"/>
                <a:gd name="connsiteX279" fmla="*/ 556260 w 2804160"/>
                <a:gd name="connsiteY279" fmla="*/ 2588492 h 3801771"/>
                <a:gd name="connsiteX280" fmla="*/ 541020 w 2804160"/>
                <a:gd name="connsiteY280" fmla="*/ 2542772 h 3801771"/>
                <a:gd name="connsiteX281" fmla="*/ 548640 w 2804160"/>
                <a:gd name="connsiteY281" fmla="*/ 2497052 h 3801771"/>
                <a:gd name="connsiteX282" fmla="*/ 571500 w 2804160"/>
                <a:gd name="connsiteY282" fmla="*/ 2489432 h 3801771"/>
                <a:gd name="connsiteX283" fmla="*/ 586740 w 2804160"/>
                <a:gd name="connsiteY283" fmla="*/ 2466572 h 3801771"/>
                <a:gd name="connsiteX284" fmla="*/ 571500 w 2804160"/>
                <a:gd name="connsiteY284" fmla="*/ 2443712 h 3801771"/>
                <a:gd name="connsiteX285" fmla="*/ 518160 w 2804160"/>
                <a:gd name="connsiteY285" fmla="*/ 2397992 h 3801771"/>
                <a:gd name="connsiteX286" fmla="*/ 518160 w 2804160"/>
                <a:gd name="connsiteY286" fmla="*/ 2321792 h 3801771"/>
                <a:gd name="connsiteX287" fmla="*/ 548640 w 2804160"/>
                <a:gd name="connsiteY287" fmla="*/ 2298932 h 3801771"/>
                <a:gd name="connsiteX288" fmla="*/ 563880 w 2804160"/>
                <a:gd name="connsiteY288" fmla="*/ 2276072 h 3801771"/>
                <a:gd name="connsiteX289" fmla="*/ 556260 w 2804160"/>
                <a:gd name="connsiteY289" fmla="*/ 2230352 h 3801771"/>
                <a:gd name="connsiteX290" fmla="*/ 441960 w 2804160"/>
                <a:gd name="connsiteY290" fmla="*/ 2199872 h 3801771"/>
                <a:gd name="connsiteX291" fmla="*/ 426720 w 2804160"/>
                <a:gd name="connsiteY291" fmla="*/ 2177012 h 3801771"/>
                <a:gd name="connsiteX292" fmla="*/ 449580 w 2804160"/>
                <a:gd name="connsiteY292" fmla="*/ 2116052 h 3801771"/>
                <a:gd name="connsiteX293" fmla="*/ 457200 w 2804160"/>
                <a:gd name="connsiteY293" fmla="*/ 2093192 h 3801771"/>
                <a:gd name="connsiteX294" fmla="*/ 449580 w 2804160"/>
                <a:gd name="connsiteY294" fmla="*/ 2024612 h 3801771"/>
                <a:gd name="connsiteX295" fmla="*/ 396240 w 2804160"/>
                <a:gd name="connsiteY295" fmla="*/ 2009372 h 3801771"/>
                <a:gd name="connsiteX296" fmla="*/ 373380 w 2804160"/>
                <a:gd name="connsiteY296" fmla="*/ 1994132 h 3801771"/>
                <a:gd name="connsiteX297" fmla="*/ 327660 w 2804160"/>
                <a:gd name="connsiteY297" fmla="*/ 1925552 h 3801771"/>
                <a:gd name="connsiteX298" fmla="*/ 320040 w 2804160"/>
                <a:gd name="connsiteY298" fmla="*/ 1902692 h 3801771"/>
                <a:gd name="connsiteX299" fmla="*/ 327660 w 2804160"/>
                <a:gd name="connsiteY299" fmla="*/ 1864592 h 3801771"/>
                <a:gd name="connsiteX300" fmla="*/ 342900 w 2804160"/>
                <a:gd name="connsiteY300" fmla="*/ 1841732 h 3801771"/>
                <a:gd name="connsiteX301" fmla="*/ 358140 w 2804160"/>
                <a:gd name="connsiteY301" fmla="*/ 1811252 h 3801771"/>
                <a:gd name="connsiteX302" fmla="*/ 373380 w 2804160"/>
                <a:gd name="connsiteY302" fmla="*/ 1788392 h 3801771"/>
                <a:gd name="connsiteX303" fmla="*/ 403860 w 2804160"/>
                <a:gd name="connsiteY303" fmla="*/ 1780772 h 3801771"/>
                <a:gd name="connsiteX304" fmla="*/ 426720 w 2804160"/>
                <a:gd name="connsiteY304" fmla="*/ 1757912 h 3801771"/>
                <a:gd name="connsiteX305" fmla="*/ 426720 w 2804160"/>
                <a:gd name="connsiteY305" fmla="*/ 1651232 h 3801771"/>
                <a:gd name="connsiteX306" fmla="*/ 403860 w 2804160"/>
                <a:gd name="connsiteY306" fmla="*/ 1643612 h 3801771"/>
                <a:gd name="connsiteX307" fmla="*/ 411480 w 2804160"/>
                <a:gd name="connsiteY307" fmla="*/ 1582652 h 3801771"/>
                <a:gd name="connsiteX308" fmla="*/ 419100 w 2804160"/>
                <a:gd name="connsiteY308" fmla="*/ 1552172 h 3801771"/>
                <a:gd name="connsiteX309" fmla="*/ 411480 w 2804160"/>
                <a:gd name="connsiteY309" fmla="*/ 1483592 h 3801771"/>
                <a:gd name="connsiteX310" fmla="*/ 274320 w 2804160"/>
                <a:gd name="connsiteY310" fmla="*/ 1475972 h 3801771"/>
                <a:gd name="connsiteX311" fmla="*/ 228600 w 2804160"/>
                <a:gd name="connsiteY311" fmla="*/ 1453112 h 3801771"/>
                <a:gd name="connsiteX312" fmla="*/ 205740 w 2804160"/>
                <a:gd name="connsiteY312" fmla="*/ 1445492 h 3801771"/>
                <a:gd name="connsiteX313" fmla="*/ 144780 w 2804160"/>
                <a:gd name="connsiteY313" fmla="*/ 1430252 h 3801771"/>
                <a:gd name="connsiteX314" fmla="*/ 121920 w 2804160"/>
                <a:gd name="connsiteY314" fmla="*/ 1407392 h 3801771"/>
                <a:gd name="connsiteX315" fmla="*/ 99060 w 2804160"/>
                <a:gd name="connsiteY315" fmla="*/ 1399772 h 3801771"/>
                <a:gd name="connsiteX316" fmla="*/ 68580 w 2804160"/>
                <a:gd name="connsiteY316" fmla="*/ 1384532 h 3801771"/>
                <a:gd name="connsiteX317" fmla="*/ 38100 w 2804160"/>
                <a:gd name="connsiteY317" fmla="*/ 1354052 h 3801771"/>
                <a:gd name="connsiteX318" fmla="*/ 22860 w 2804160"/>
                <a:gd name="connsiteY318" fmla="*/ 1331192 h 3801771"/>
                <a:gd name="connsiteX319" fmla="*/ 0 w 2804160"/>
                <a:gd name="connsiteY319" fmla="*/ 1277852 h 3801771"/>
                <a:gd name="connsiteX320" fmla="*/ 7620 w 2804160"/>
                <a:gd name="connsiteY320" fmla="*/ 1224512 h 3801771"/>
                <a:gd name="connsiteX321" fmla="*/ 30480 w 2804160"/>
                <a:gd name="connsiteY321" fmla="*/ 1216892 h 3801771"/>
                <a:gd name="connsiteX322" fmla="*/ 53340 w 2804160"/>
                <a:gd name="connsiteY322" fmla="*/ 1201652 h 3801771"/>
                <a:gd name="connsiteX323" fmla="*/ 60960 w 2804160"/>
                <a:gd name="connsiteY323" fmla="*/ 1148312 h 3801771"/>
                <a:gd name="connsiteX324" fmla="*/ 68580 w 2804160"/>
                <a:gd name="connsiteY324" fmla="*/ 1125452 h 3801771"/>
                <a:gd name="connsiteX325" fmla="*/ 91440 w 2804160"/>
                <a:gd name="connsiteY325" fmla="*/ 1102592 h 3801771"/>
                <a:gd name="connsiteX326" fmla="*/ 114300 w 2804160"/>
                <a:gd name="connsiteY326" fmla="*/ 1094972 h 3801771"/>
                <a:gd name="connsiteX327" fmla="*/ 220980 w 2804160"/>
                <a:gd name="connsiteY327" fmla="*/ 1087352 h 3801771"/>
                <a:gd name="connsiteX328" fmla="*/ 259080 w 2804160"/>
                <a:gd name="connsiteY328" fmla="*/ 1041632 h 3801771"/>
                <a:gd name="connsiteX329" fmla="*/ 289560 w 2804160"/>
                <a:gd name="connsiteY329" fmla="*/ 927332 h 3801771"/>
                <a:gd name="connsiteX330" fmla="*/ 510540 w 2804160"/>
                <a:gd name="connsiteY330" fmla="*/ 934952 h 3801771"/>
                <a:gd name="connsiteX331" fmla="*/ 563880 w 2804160"/>
                <a:gd name="connsiteY331" fmla="*/ 934952 h 3801771"/>
                <a:gd name="connsiteX332" fmla="*/ 556260 w 2804160"/>
                <a:gd name="connsiteY332" fmla="*/ 866372 h 3801771"/>
                <a:gd name="connsiteX333" fmla="*/ 533400 w 2804160"/>
                <a:gd name="connsiteY333" fmla="*/ 851132 h 3801771"/>
                <a:gd name="connsiteX334" fmla="*/ 487680 w 2804160"/>
                <a:gd name="connsiteY334" fmla="*/ 790172 h 3801771"/>
                <a:gd name="connsiteX335" fmla="*/ 480060 w 2804160"/>
                <a:gd name="connsiteY335" fmla="*/ 759692 h 3801771"/>
                <a:gd name="connsiteX336" fmla="*/ 472440 w 2804160"/>
                <a:gd name="connsiteY336" fmla="*/ 736832 h 3801771"/>
                <a:gd name="connsiteX337" fmla="*/ 411480 w 2804160"/>
                <a:gd name="connsiteY337" fmla="*/ 729212 h 3801771"/>
                <a:gd name="connsiteX338" fmla="*/ 342900 w 2804160"/>
                <a:gd name="connsiteY338" fmla="*/ 721592 h 3801771"/>
                <a:gd name="connsiteX339" fmla="*/ 297180 w 2804160"/>
                <a:gd name="connsiteY339" fmla="*/ 691112 h 3801771"/>
                <a:gd name="connsiteX340" fmla="*/ 259080 w 2804160"/>
                <a:gd name="connsiteY340" fmla="*/ 660632 h 3801771"/>
                <a:gd name="connsiteX341" fmla="*/ 198120 w 2804160"/>
                <a:gd name="connsiteY341" fmla="*/ 599672 h 3801771"/>
                <a:gd name="connsiteX342" fmla="*/ 175260 w 2804160"/>
                <a:gd name="connsiteY342" fmla="*/ 576812 h 3801771"/>
                <a:gd name="connsiteX343" fmla="*/ 152400 w 2804160"/>
                <a:gd name="connsiteY343" fmla="*/ 553952 h 3801771"/>
                <a:gd name="connsiteX344" fmla="*/ 99060 w 2804160"/>
                <a:gd name="connsiteY344" fmla="*/ 538712 h 3801771"/>
                <a:gd name="connsiteX345" fmla="*/ 76200 w 2804160"/>
                <a:gd name="connsiteY345" fmla="*/ 523472 h 3801771"/>
                <a:gd name="connsiteX346" fmla="*/ 68580 w 2804160"/>
                <a:gd name="connsiteY346" fmla="*/ 492992 h 3801771"/>
                <a:gd name="connsiteX347" fmla="*/ 91440 w 2804160"/>
                <a:gd name="connsiteY347" fmla="*/ 355832 h 3801771"/>
                <a:gd name="connsiteX348" fmla="*/ 99060 w 2804160"/>
                <a:gd name="connsiteY348" fmla="*/ 332972 h 3801771"/>
                <a:gd name="connsiteX349" fmla="*/ 167640 w 2804160"/>
                <a:gd name="connsiteY349" fmla="*/ 279632 h 3801771"/>
                <a:gd name="connsiteX350" fmla="*/ 213360 w 2804160"/>
                <a:gd name="connsiteY350" fmla="*/ 249152 h 3801771"/>
                <a:gd name="connsiteX351" fmla="*/ 236220 w 2804160"/>
                <a:gd name="connsiteY351" fmla="*/ 233912 h 3801771"/>
                <a:gd name="connsiteX352" fmla="*/ 266700 w 2804160"/>
                <a:gd name="connsiteY352" fmla="*/ 180572 h 3801771"/>
                <a:gd name="connsiteX353" fmla="*/ 304800 w 2804160"/>
                <a:gd name="connsiteY353" fmla="*/ 150092 h 3801771"/>
                <a:gd name="connsiteX354" fmla="*/ 320040 w 2804160"/>
                <a:gd name="connsiteY354" fmla="*/ 127232 h 3801771"/>
                <a:gd name="connsiteX355" fmla="*/ 297180 w 2804160"/>
                <a:gd name="connsiteY355" fmla="*/ 111992 h 3801771"/>
                <a:gd name="connsiteX356" fmla="*/ 259080 w 2804160"/>
                <a:gd name="connsiteY356" fmla="*/ 96752 h 3801771"/>
                <a:gd name="connsiteX357" fmla="*/ 228600 w 2804160"/>
                <a:gd name="connsiteY357" fmla="*/ 89132 h 3801771"/>
                <a:gd name="connsiteX358" fmla="*/ 251460 w 2804160"/>
                <a:gd name="connsiteY358" fmla="*/ 5312 h 380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</a:cxnLst>
              <a:rect l="l" t="t" r="r" b="b"/>
              <a:pathLst>
                <a:path w="2804160" h="3801771">
                  <a:moveTo>
                    <a:pt x="251460" y="5312"/>
                  </a:moveTo>
                  <a:cubicBezTo>
                    <a:pt x="261620" y="-7388"/>
                    <a:pt x="278784" y="5748"/>
                    <a:pt x="289560" y="12932"/>
                  </a:cubicBezTo>
                  <a:cubicBezTo>
                    <a:pt x="296243" y="17387"/>
                    <a:pt x="293588" y="28608"/>
                    <a:pt x="297180" y="35792"/>
                  </a:cubicBezTo>
                  <a:cubicBezTo>
                    <a:pt x="301276" y="43983"/>
                    <a:pt x="305269" y="52931"/>
                    <a:pt x="312420" y="58652"/>
                  </a:cubicBezTo>
                  <a:cubicBezTo>
                    <a:pt x="318692" y="63670"/>
                    <a:pt x="328096" y="62680"/>
                    <a:pt x="335280" y="66272"/>
                  </a:cubicBezTo>
                  <a:cubicBezTo>
                    <a:pt x="343471" y="70368"/>
                    <a:pt x="350520" y="76432"/>
                    <a:pt x="358140" y="81512"/>
                  </a:cubicBezTo>
                  <a:cubicBezTo>
                    <a:pt x="363220" y="89132"/>
                    <a:pt x="367517" y="97337"/>
                    <a:pt x="373380" y="104372"/>
                  </a:cubicBezTo>
                  <a:cubicBezTo>
                    <a:pt x="380279" y="112651"/>
                    <a:pt x="390262" y="118266"/>
                    <a:pt x="396240" y="127232"/>
                  </a:cubicBezTo>
                  <a:cubicBezTo>
                    <a:pt x="425685" y="171399"/>
                    <a:pt x="375595" y="131248"/>
                    <a:pt x="426720" y="165332"/>
                  </a:cubicBezTo>
                  <a:cubicBezTo>
                    <a:pt x="431800" y="172952"/>
                    <a:pt x="435484" y="181716"/>
                    <a:pt x="441960" y="188192"/>
                  </a:cubicBezTo>
                  <a:cubicBezTo>
                    <a:pt x="456732" y="202964"/>
                    <a:pt x="469087" y="204854"/>
                    <a:pt x="487680" y="211052"/>
                  </a:cubicBezTo>
                  <a:cubicBezTo>
                    <a:pt x="495300" y="218672"/>
                    <a:pt x="499830" y="235102"/>
                    <a:pt x="510540" y="233912"/>
                  </a:cubicBezTo>
                  <a:cubicBezTo>
                    <a:pt x="528744" y="231889"/>
                    <a:pt x="556260" y="203432"/>
                    <a:pt x="556260" y="203432"/>
                  </a:cubicBezTo>
                  <a:cubicBezTo>
                    <a:pt x="566420" y="205972"/>
                    <a:pt x="577647" y="205856"/>
                    <a:pt x="586740" y="211052"/>
                  </a:cubicBezTo>
                  <a:cubicBezTo>
                    <a:pt x="596096" y="216399"/>
                    <a:pt x="598824" y="233912"/>
                    <a:pt x="609600" y="233912"/>
                  </a:cubicBezTo>
                  <a:cubicBezTo>
                    <a:pt x="617632" y="233912"/>
                    <a:pt x="605572" y="218236"/>
                    <a:pt x="601980" y="211052"/>
                  </a:cubicBezTo>
                  <a:cubicBezTo>
                    <a:pt x="597884" y="202861"/>
                    <a:pt x="590836" y="196383"/>
                    <a:pt x="586740" y="188192"/>
                  </a:cubicBezTo>
                  <a:cubicBezTo>
                    <a:pt x="555192" y="125096"/>
                    <a:pt x="607556" y="207986"/>
                    <a:pt x="563880" y="142472"/>
                  </a:cubicBezTo>
                  <a:cubicBezTo>
                    <a:pt x="566420" y="129772"/>
                    <a:pt x="560255" y="110798"/>
                    <a:pt x="571500" y="104372"/>
                  </a:cubicBezTo>
                  <a:cubicBezTo>
                    <a:pt x="620649" y="76287"/>
                    <a:pt x="611972" y="121193"/>
                    <a:pt x="632460" y="134852"/>
                  </a:cubicBezTo>
                  <a:cubicBezTo>
                    <a:pt x="641174" y="140661"/>
                    <a:pt x="652780" y="139932"/>
                    <a:pt x="662940" y="142472"/>
                  </a:cubicBezTo>
                  <a:cubicBezTo>
                    <a:pt x="714565" y="194097"/>
                    <a:pt x="678831" y="148327"/>
                    <a:pt x="693420" y="279632"/>
                  </a:cubicBezTo>
                  <a:cubicBezTo>
                    <a:pt x="694969" y="293576"/>
                    <a:pt x="706808" y="315880"/>
                    <a:pt x="716280" y="325352"/>
                  </a:cubicBezTo>
                  <a:cubicBezTo>
                    <a:pt x="725123" y="334195"/>
                    <a:pt x="760058" y="352246"/>
                    <a:pt x="769620" y="355832"/>
                  </a:cubicBezTo>
                  <a:cubicBezTo>
                    <a:pt x="779426" y="359509"/>
                    <a:pt x="789940" y="360912"/>
                    <a:pt x="800100" y="363452"/>
                  </a:cubicBezTo>
                  <a:cubicBezTo>
                    <a:pt x="807720" y="368532"/>
                    <a:pt x="814769" y="374596"/>
                    <a:pt x="822960" y="378692"/>
                  </a:cubicBezTo>
                  <a:cubicBezTo>
                    <a:pt x="840378" y="387401"/>
                    <a:pt x="866530" y="389585"/>
                    <a:pt x="883920" y="393932"/>
                  </a:cubicBezTo>
                  <a:cubicBezTo>
                    <a:pt x="891712" y="395880"/>
                    <a:pt x="899160" y="399012"/>
                    <a:pt x="906780" y="401552"/>
                  </a:cubicBezTo>
                  <a:cubicBezTo>
                    <a:pt x="924560" y="399012"/>
                    <a:pt x="946095" y="405152"/>
                    <a:pt x="960120" y="393932"/>
                  </a:cubicBezTo>
                  <a:cubicBezTo>
                    <a:pt x="967271" y="388211"/>
                    <a:pt x="945891" y="380174"/>
                    <a:pt x="944880" y="371072"/>
                  </a:cubicBezTo>
                  <a:cubicBezTo>
                    <a:pt x="940184" y="328810"/>
                    <a:pt x="951401" y="326451"/>
                    <a:pt x="975360" y="302492"/>
                  </a:cubicBezTo>
                  <a:cubicBezTo>
                    <a:pt x="993140" y="249152"/>
                    <a:pt x="975360" y="261852"/>
                    <a:pt x="1013460" y="249152"/>
                  </a:cubicBezTo>
                  <a:cubicBezTo>
                    <a:pt x="1018540" y="256772"/>
                    <a:pt x="1024604" y="263821"/>
                    <a:pt x="1028700" y="272012"/>
                  </a:cubicBezTo>
                  <a:cubicBezTo>
                    <a:pt x="1032292" y="279196"/>
                    <a:pt x="1032419" y="287851"/>
                    <a:pt x="1036320" y="294872"/>
                  </a:cubicBezTo>
                  <a:cubicBezTo>
                    <a:pt x="1045215" y="310883"/>
                    <a:pt x="1056640" y="325352"/>
                    <a:pt x="1066800" y="340592"/>
                  </a:cubicBezTo>
                  <a:cubicBezTo>
                    <a:pt x="1071880" y="348212"/>
                    <a:pt x="1079144" y="354764"/>
                    <a:pt x="1082040" y="363452"/>
                  </a:cubicBezTo>
                  <a:cubicBezTo>
                    <a:pt x="1084580" y="371072"/>
                    <a:pt x="1087453" y="378589"/>
                    <a:pt x="1089660" y="386312"/>
                  </a:cubicBezTo>
                  <a:cubicBezTo>
                    <a:pt x="1092915" y="397705"/>
                    <a:pt x="1098810" y="427472"/>
                    <a:pt x="1104900" y="439652"/>
                  </a:cubicBezTo>
                  <a:cubicBezTo>
                    <a:pt x="1108996" y="447843"/>
                    <a:pt x="1115060" y="454892"/>
                    <a:pt x="1120140" y="462512"/>
                  </a:cubicBezTo>
                  <a:cubicBezTo>
                    <a:pt x="1117600" y="477752"/>
                    <a:pt x="1113273" y="492800"/>
                    <a:pt x="1112520" y="508232"/>
                  </a:cubicBezTo>
                  <a:cubicBezTo>
                    <a:pt x="1098624" y="793109"/>
                    <a:pt x="1154852" y="700003"/>
                    <a:pt x="1089660" y="797792"/>
                  </a:cubicBezTo>
                  <a:cubicBezTo>
                    <a:pt x="1092200" y="810492"/>
                    <a:pt x="1090096" y="825116"/>
                    <a:pt x="1097280" y="835892"/>
                  </a:cubicBezTo>
                  <a:cubicBezTo>
                    <a:pt x="1101735" y="842575"/>
                    <a:pt x="1112956" y="839920"/>
                    <a:pt x="1120140" y="843512"/>
                  </a:cubicBezTo>
                  <a:cubicBezTo>
                    <a:pt x="1177772" y="872328"/>
                    <a:pt x="1094261" y="852660"/>
                    <a:pt x="1203960" y="866372"/>
                  </a:cubicBezTo>
                  <a:cubicBezTo>
                    <a:pt x="1287330" y="894162"/>
                    <a:pt x="1161050" y="849841"/>
                    <a:pt x="1249680" y="889232"/>
                  </a:cubicBezTo>
                  <a:cubicBezTo>
                    <a:pt x="1273532" y="899833"/>
                    <a:pt x="1300548" y="905759"/>
                    <a:pt x="1325880" y="912092"/>
                  </a:cubicBezTo>
                  <a:cubicBezTo>
                    <a:pt x="1333500" y="917172"/>
                    <a:pt x="1340371" y="923613"/>
                    <a:pt x="1348740" y="927332"/>
                  </a:cubicBezTo>
                  <a:cubicBezTo>
                    <a:pt x="1386043" y="943911"/>
                    <a:pt x="1390840" y="939962"/>
                    <a:pt x="1424940" y="950192"/>
                  </a:cubicBezTo>
                  <a:cubicBezTo>
                    <a:pt x="1440327" y="954808"/>
                    <a:pt x="1470660" y="965432"/>
                    <a:pt x="1470660" y="965432"/>
                  </a:cubicBezTo>
                  <a:cubicBezTo>
                    <a:pt x="1493520" y="962892"/>
                    <a:pt x="1516686" y="962323"/>
                    <a:pt x="1539240" y="957812"/>
                  </a:cubicBezTo>
                  <a:cubicBezTo>
                    <a:pt x="1554992" y="954662"/>
                    <a:pt x="1569720" y="947652"/>
                    <a:pt x="1584960" y="942572"/>
                  </a:cubicBezTo>
                  <a:lnTo>
                    <a:pt x="1607820" y="934952"/>
                  </a:lnTo>
                  <a:cubicBezTo>
                    <a:pt x="1629549" y="937366"/>
                    <a:pt x="1673728" y="937426"/>
                    <a:pt x="1699260" y="950192"/>
                  </a:cubicBezTo>
                  <a:cubicBezTo>
                    <a:pt x="1707451" y="954288"/>
                    <a:pt x="1714500" y="960352"/>
                    <a:pt x="1722120" y="965432"/>
                  </a:cubicBezTo>
                  <a:lnTo>
                    <a:pt x="1844040" y="957812"/>
                  </a:lnTo>
                  <a:cubicBezTo>
                    <a:pt x="1877079" y="955533"/>
                    <a:pt x="1909982" y="950192"/>
                    <a:pt x="1943100" y="950192"/>
                  </a:cubicBezTo>
                  <a:cubicBezTo>
                    <a:pt x="2011727" y="950192"/>
                    <a:pt x="2080260" y="955272"/>
                    <a:pt x="2148840" y="957812"/>
                  </a:cubicBezTo>
                  <a:cubicBezTo>
                    <a:pt x="2176942" y="967179"/>
                    <a:pt x="2175183" y="970794"/>
                    <a:pt x="2209800" y="957812"/>
                  </a:cubicBezTo>
                  <a:cubicBezTo>
                    <a:pt x="2218375" y="954596"/>
                    <a:pt x="2223562" y="943622"/>
                    <a:pt x="2232660" y="942572"/>
                  </a:cubicBezTo>
                  <a:cubicBezTo>
                    <a:pt x="2290750" y="935869"/>
                    <a:pt x="2349500" y="937492"/>
                    <a:pt x="2407920" y="934952"/>
                  </a:cubicBezTo>
                  <a:cubicBezTo>
                    <a:pt x="2423160" y="937492"/>
                    <a:pt x="2438490" y="939542"/>
                    <a:pt x="2453640" y="942572"/>
                  </a:cubicBezTo>
                  <a:cubicBezTo>
                    <a:pt x="2477560" y="947356"/>
                    <a:pt x="2485192" y="950549"/>
                    <a:pt x="2506980" y="957812"/>
                  </a:cubicBezTo>
                  <a:cubicBezTo>
                    <a:pt x="2512060" y="965432"/>
                    <a:pt x="2515328" y="974641"/>
                    <a:pt x="2522220" y="980672"/>
                  </a:cubicBezTo>
                  <a:cubicBezTo>
                    <a:pt x="2558509" y="1012425"/>
                    <a:pt x="2560545" y="1009303"/>
                    <a:pt x="2598420" y="1018772"/>
                  </a:cubicBezTo>
                  <a:cubicBezTo>
                    <a:pt x="2642096" y="1084286"/>
                    <a:pt x="2583940" y="1007188"/>
                    <a:pt x="2636520" y="1049252"/>
                  </a:cubicBezTo>
                  <a:cubicBezTo>
                    <a:pt x="2643671" y="1054973"/>
                    <a:pt x="2647216" y="1064161"/>
                    <a:pt x="2651760" y="1072112"/>
                  </a:cubicBezTo>
                  <a:cubicBezTo>
                    <a:pt x="2666826" y="1098477"/>
                    <a:pt x="2666071" y="1099805"/>
                    <a:pt x="2674620" y="1125452"/>
                  </a:cubicBezTo>
                  <a:cubicBezTo>
                    <a:pt x="2672080" y="1133072"/>
                    <a:pt x="2674841" y="1146570"/>
                    <a:pt x="2667000" y="1148312"/>
                  </a:cubicBezTo>
                  <a:cubicBezTo>
                    <a:pt x="2641151" y="1154056"/>
                    <a:pt x="2608569" y="1141535"/>
                    <a:pt x="2583180" y="1133072"/>
                  </a:cubicBezTo>
                  <a:cubicBezTo>
                    <a:pt x="2494698" y="1147819"/>
                    <a:pt x="2540914" y="1132788"/>
                    <a:pt x="2560320" y="1148312"/>
                  </a:cubicBezTo>
                  <a:cubicBezTo>
                    <a:pt x="2567471" y="1154033"/>
                    <a:pt x="2570480" y="1163552"/>
                    <a:pt x="2575560" y="1171172"/>
                  </a:cubicBezTo>
                  <a:cubicBezTo>
                    <a:pt x="2558401" y="1274129"/>
                    <a:pt x="2581272" y="1175464"/>
                    <a:pt x="2552700" y="1239752"/>
                  </a:cubicBezTo>
                  <a:cubicBezTo>
                    <a:pt x="2546176" y="1254432"/>
                    <a:pt x="2537460" y="1285472"/>
                    <a:pt x="2537460" y="1285472"/>
                  </a:cubicBezTo>
                  <a:cubicBezTo>
                    <a:pt x="2535098" y="1302006"/>
                    <a:pt x="2531033" y="1360479"/>
                    <a:pt x="2514600" y="1376912"/>
                  </a:cubicBezTo>
                  <a:cubicBezTo>
                    <a:pt x="2507195" y="1384317"/>
                    <a:pt x="2494280" y="1381992"/>
                    <a:pt x="2484120" y="1384532"/>
                  </a:cubicBezTo>
                  <a:cubicBezTo>
                    <a:pt x="2490303" y="1403082"/>
                    <a:pt x="2499879" y="1418173"/>
                    <a:pt x="2484120" y="1437872"/>
                  </a:cubicBezTo>
                  <a:cubicBezTo>
                    <a:pt x="2479102" y="1444144"/>
                    <a:pt x="2468444" y="1441900"/>
                    <a:pt x="2461260" y="1445492"/>
                  </a:cubicBezTo>
                  <a:cubicBezTo>
                    <a:pt x="2403628" y="1474308"/>
                    <a:pt x="2487139" y="1454640"/>
                    <a:pt x="2377440" y="1468352"/>
                  </a:cubicBezTo>
                  <a:cubicBezTo>
                    <a:pt x="2374900" y="1475972"/>
                    <a:pt x="2371626" y="1483386"/>
                    <a:pt x="2369820" y="1491212"/>
                  </a:cubicBezTo>
                  <a:cubicBezTo>
                    <a:pt x="2363995" y="1516452"/>
                    <a:pt x="2362198" y="1542654"/>
                    <a:pt x="2354580" y="1567412"/>
                  </a:cubicBezTo>
                  <a:cubicBezTo>
                    <a:pt x="2351887" y="1576165"/>
                    <a:pt x="2343059" y="1581903"/>
                    <a:pt x="2339340" y="1590272"/>
                  </a:cubicBezTo>
                  <a:cubicBezTo>
                    <a:pt x="2332816" y="1604952"/>
                    <a:pt x="2324100" y="1635992"/>
                    <a:pt x="2324100" y="1635992"/>
                  </a:cubicBezTo>
                  <a:cubicBezTo>
                    <a:pt x="2316480" y="1628372"/>
                    <a:pt x="2308139" y="1621411"/>
                    <a:pt x="2301240" y="1613132"/>
                  </a:cubicBezTo>
                  <a:cubicBezTo>
                    <a:pt x="2295377" y="1606097"/>
                    <a:pt x="2293766" y="1595126"/>
                    <a:pt x="2286000" y="1590272"/>
                  </a:cubicBezTo>
                  <a:cubicBezTo>
                    <a:pt x="2272377" y="1581758"/>
                    <a:pt x="2240280" y="1575032"/>
                    <a:pt x="2240280" y="1575032"/>
                  </a:cubicBezTo>
                  <a:cubicBezTo>
                    <a:pt x="2237740" y="1582652"/>
                    <a:pt x="2234867" y="1590169"/>
                    <a:pt x="2232660" y="1597892"/>
                  </a:cubicBezTo>
                  <a:cubicBezTo>
                    <a:pt x="2229783" y="1607962"/>
                    <a:pt x="2234407" y="1623688"/>
                    <a:pt x="2225040" y="1628372"/>
                  </a:cubicBezTo>
                  <a:cubicBezTo>
                    <a:pt x="2216849" y="1632468"/>
                    <a:pt x="2209800" y="1618212"/>
                    <a:pt x="2202180" y="1613132"/>
                  </a:cubicBezTo>
                  <a:cubicBezTo>
                    <a:pt x="2199640" y="1605512"/>
                    <a:pt x="2202352" y="1588324"/>
                    <a:pt x="2194560" y="1590272"/>
                  </a:cubicBezTo>
                  <a:cubicBezTo>
                    <a:pt x="2173502" y="1595536"/>
                    <a:pt x="2171528" y="1628715"/>
                    <a:pt x="2164080" y="1643612"/>
                  </a:cubicBezTo>
                  <a:cubicBezTo>
                    <a:pt x="2159984" y="1651803"/>
                    <a:pt x="2153920" y="1658852"/>
                    <a:pt x="2148840" y="1666472"/>
                  </a:cubicBezTo>
                  <a:cubicBezTo>
                    <a:pt x="2132017" y="1664603"/>
                    <a:pt x="2066422" y="1650298"/>
                    <a:pt x="2042160" y="1666472"/>
                  </a:cubicBezTo>
                  <a:cubicBezTo>
                    <a:pt x="2035477" y="1670927"/>
                    <a:pt x="2038132" y="1682148"/>
                    <a:pt x="2034540" y="1689332"/>
                  </a:cubicBezTo>
                  <a:cubicBezTo>
                    <a:pt x="2030444" y="1697523"/>
                    <a:pt x="2023396" y="1704001"/>
                    <a:pt x="2019300" y="1712192"/>
                  </a:cubicBezTo>
                  <a:cubicBezTo>
                    <a:pt x="2015708" y="1719376"/>
                    <a:pt x="2016698" y="1728780"/>
                    <a:pt x="2011680" y="1735052"/>
                  </a:cubicBezTo>
                  <a:cubicBezTo>
                    <a:pt x="1998524" y="1751497"/>
                    <a:pt x="1976643" y="1753336"/>
                    <a:pt x="1958340" y="1757912"/>
                  </a:cubicBezTo>
                  <a:cubicBezTo>
                    <a:pt x="1955800" y="1775692"/>
                    <a:pt x="1955881" y="1794049"/>
                    <a:pt x="1950720" y="1811252"/>
                  </a:cubicBezTo>
                  <a:cubicBezTo>
                    <a:pt x="1948088" y="1820024"/>
                    <a:pt x="1940803" y="1826660"/>
                    <a:pt x="1935480" y="1834112"/>
                  </a:cubicBezTo>
                  <a:cubicBezTo>
                    <a:pt x="1888222" y="1900273"/>
                    <a:pt x="1933296" y="1833578"/>
                    <a:pt x="1897380" y="1887452"/>
                  </a:cubicBezTo>
                  <a:cubicBezTo>
                    <a:pt x="1899920" y="1895072"/>
                    <a:pt x="1899320" y="1904632"/>
                    <a:pt x="1905000" y="1910312"/>
                  </a:cubicBezTo>
                  <a:cubicBezTo>
                    <a:pt x="1930400" y="1935712"/>
                    <a:pt x="1935480" y="1895072"/>
                    <a:pt x="1920240" y="1940792"/>
                  </a:cubicBezTo>
                  <a:cubicBezTo>
                    <a:pt x="1939393" y="1998251"/>
                    <a:pt x="1911329" y="1929653"/>
                    <a:pt x="1950720" y="1978892"/>
                  </a:cubicBezTo>
                  <a:cubicBezTo>
                    <a:pt x="1955738" y="1985164"/>
                    <a:pt x="1954748" y="1994568"/>
                    <a:pt x="1958340" y="2001752"/>
                  </a:cubicBezTo>
                  <a:cubicBezTo>
                    <a:pt x="1962436" y="2009943"/>
                    <a:pt x="1968500" y="2016992"/>
                    <a:pt x="1973580" y="2024612"/>
                  </a:cubicBezTo>
                  <a:cubicBezTo>
                    <a:pt x="1976120" y="2034772"/>
                    <a:pt x="1977075" y="2045466"/>
                    <a:pt x="1981200" y="2055092"/>
                  </a:cubicBezTo>
                  <a:cubicBezTo>
                    <a:pt x="1984808" y="2063510"/>
                    <a:pt x="1993808" y="2069180"/>
                    <a:pt x="1996440" y="2077952"/>
                  </a:cubicBezTo>
                  <a:cubicBezTo>
                    <a:pt x="2004262" y="2104025"/>
                    <a:pt x="2010946" y="2224114"/>
                    <a:pt x="2011680" y="2230352"/>
                  </a:cubicBezTo>
                  <a:cubicBezTo>
                    <a:pt x="2012904" y="2240753"/>
                    <a:pt x="2017246" y="2250563"/>
                    <a:pt x="2019300" y="2260832"/>
                  </a:cubicBezTo>
                  <a:cubicBezTo>
                    <a:pt x="2022330" y="2275982"/>
                    <a:pt x="2024380" y="2291312"/>
                    <a:pt x="2026920" y="2306552"/>
                  </a:cubicBezTo>
                  <a:cubicBezTo>
                    <a:pt x="2029460" y="2283692"/>
                    <a:pt x="2023635" y="2258223"/>
                    <a:pt x="2034540" y="2237972"/>
                  </a:cubicBezTo>
                  <a:cubicBezTo>
                    <a:pt x="2043224" y="2221845"/>
                    <a:pt x="2080260" y="2207492"/>
                    <a:pt x="2080260" y="2207492"/>
                  </a:cubicBezTo>
                  <a:cubicBezTo>
                    <a:pt x="2090420" y="2210032"/>
                    <a:pt x="2102562" y="2208570"/>
                    <a:pt x="2110740" y="2215112"/>
                  </a:cubicBezTo>
                  <a:cubicBezTo>
                    <a:pt x="2117012" y="2220130"/>
                    <a:pt x="2117139" y="2230033"/>
                    <a:pt x="2118360" y="2237972"/>
                  </a:cubicBezTo>
                  <a:cubicBezTo>
                    <a:pt x="2122242" y="2263202"/>
                    <a:pt x="2120240" y="2289299"/>
                    <a:pt x="2125980" y="2314172"/>
                  </a:cubicBezTo>
                  <a:cubicBezTo>
                    <a:pt x="2131599" y="2338523"/>
                    <a:pt x="2152777" y="2342811"/>
                    <a:pt x="2171700" y="2352272"/>
                  </a:cubicBezTo>
                  <a:cubicBezTo>
                    <a:pt x="2288456" y="2334310"/>
                    <a:pt x="2279841" y="2369389"/>
                    <a:pt x="2263140" y="2260832"/>
                  </a:cubicBezTo>
                  <a:cubicBezTo>
                    <a:pt x="2261919" y="2252893"/>
                    <a:pt x="2258060" y="2245592"/>
                    <a:pt x="2255520" y="2237972"/>
                  </a:cubicBezTo>
                  <a:cubicBezTo>
                    <a:pt x="2262547" y="2188781"/>
                    <a:pt x="2251710" y="2188442"/>
                    <a:pt x="2286000" y="2161772"/>
                  </a:cubicBezTo>
                  <a:cubicBezTo>
                    <a:pt x="2300458" y="2150527"/>
                    <a:pt x="2331720" y="2131292"/>
                    <a:pt x="2331720" y="2131292"/>
                  </a:cubicBezTo>
                  <a:cubicBezTo>
                    <a:pt x="2366655" y="2078889"/>
                    <a:pt x="2356408" y="2102948"/>
                    <a:pt x="2369820" y="2062712"/>
                  </a:cubicBezTo>
                  <a:cubicBezTo>
                    <a:pt x="2372360" y="2016992"/>
                    <a:pt x="2368007" y="1970360"/>
                    <a:pt x="2377440" y="1925552"/>
                  </a:cubicBezTo>
                  <a:cubicBezTo>
                    <a:pt x="2379095" y="1917692"/>
                    <a:pt x="2392377" y="1916612"/>
                    <a:pt x="2400300" y="1917932"/>
                  </a:cubicBezTo>
                  <a:cubicBezTo>
                    <a:pt x="2409333" y="1919438"/>
                    <a:pt x="2415540" y="1928092"/>
                    <a:pt x="2423160" y="1933172"/>
                  </a:cubicBezTo>
                  <a:cubicBezTo>
                    <a:pt x="2425931" y="1941485"/>
                    <a:pt x="2430549" y="1980739"/>
                    <a:pt x="2453640" y="1948412"/>
                  </a:cubicBezTo>
                  <a:cubicBezTo>
                    <a:pt x="2462977" y="1935340"/>
                    <a:pt x="2468880" y="1902692"/>
                    <a:pt x="2468880" y="1902692"/>
                  </a:cubicBezTo>
                  <a:cubicBezTo>
                    <a:pt x="2476500" y="1905232"/>
                    <a:pt x="2487285" y="1903629"/>
                    <a:pt x="2491740" y="1910312"/>
                  </a:cubicBezTo>
                  <a:cubicBezTo>
                    <a:pt x="2518490" y="1950437"/>
                    <a:pt x="2476186" y="1956137"/>
                    <a:pt x="2522220" y="1940792"/>
                  </a:cubicBezTo>
                  <a:cubicBezTo>
                    <a:pt x="2525020" y="1932393"/>
                    <a:pt x="2540587" y="1860602"/>
                    <a:pt x="2575560" y="1925552"/>
                  </a:cubicBezTo>
                  <a:cubicBezTo>
                    <a:pt x="2590061" y="1952482"/>
                    <a:pt x="2579138" y="1986675"/>
                    <a:pt x="2583180" y="2016992"/>
                  </a:cubicBezTo>
                  <a:cubicBezTo>
                    <a:pt x="2584242" y="2024954"/>
                    <a:pt x="2588260" y="2032232"/>
                    <a:pt x="2590800" y="2039852"/>
                  </a:cubicBezTo>
                  <a:cubicBezTo>
                    <a:pt x="2593340" y="2057632"/>
                    <a:pt x="2596437" y="2075341"/>
                    <a:pt x="2598420" y="2093192"/>
                  </a:cubicBezTo>
                  <a:cubicBezTo>
                    <a:pt x="2601518" y="2121076"/>
                    <a:pt x="2600162" y="2149580"/>
                    <a:pt x="2606040" y="2177012"/>
                  </a:cubicBezTo>
                  <a:cubicBezTo>
                    <a:pt x="2607959" y="2185967"/>
                    <a:pt x="2617184" y="2191681"/>
                    <a:pt x="2621280" y="2199872"/>
                  </a:cubicBezTo>
                  <a:cubicBezTo>
                    <a:pt x="2624872" y="2207056"/>
                    <a:pt x="2626360" y="2215112"/>
                    <a:pt x="2628900" y="2222732"/>
                  </a:cubicBezTo>
                  <a:cubicBezTo>
                    <a:pt x="2611439" y="2292577"/>
                    <a:pt x="2625278" y="2266264"/>
                    <a:pt x="2598420" y="2306552"/>
                  </a:cubicBezTo>
                  <a:cubicBezTo>
                    <a:pt x="2661179" y="2327472"/>
                    <a:pt x="2646412" y="2305889"/>
                    <a:pt x="2636520" y="2375132"/>
                  </a:cubicBezTo>
                  <a:cubicBezTo>
                    <a:pt x="2640238" y="2397441"/>
                    <a:pt x="2638775" y="2427228"/>
                    <a:pt x="2659380" y="2443712"/>
                  </a:cubicBezTo>
                  <a:cubicBezTo>
                    <a:pt x="2665652" y="2448730"/>
                    <a:pt x="2674620" y="2448792"/>
                    <a:pt x="2682240" y="2451332"/>
                  </a:cubicBezTo>
                  <a:cubicBezTo>
                    <a:pt x="2684780" y="2458952"/>
                    <a:pt x="2688285" y="2466316"/>
                    <a:pt x="2689860" y="2474192"/>
                  </a:cubicBezTo>
                  <a:cubicBezTo>
                    <a:pt x="2701667" y="2533226"/>
                    <a:pt x="2691546" y="2512833"/>
                    <a:pt x="2705100" y="2558012"/>
                  </a:cubicBezTo>
                  <a:cubicBezTo>
                    <a:pt x="2709716" y="2573399"/>
                    <a:pt x="2720340" y="2603732"/>
                    <a:pt x="2720340" y="2603732"/>
                  </a:cubicBezTo>
                  <a:cubicBezTo>
                    <a:pt x="2722880" y="2651992"/>
                    <a:pt x="2722623" y="2700481"/>
                    <a:pt x="2727960" y="2748512"/>
                  </a:cubicBezTo>
                  <a:cubicBezTo>
                    <a:pt x="2730273" y="2769329"/>
                    <a:pt x="2743200" y="2809472"/>
                    <a:pt x="2743200" y="2809472"/>
                  </a:cubicBezTo>
                  <a:cubicBezTo>
                    <a:pt x="2745740" y="2837412"/>
                    <a:pt x="2746852" y="2865519"/>
                    <a:pt x="2750820" y="2893292"/>
                  </a:cubicBezTo>
                  <a:cubicBezTo>
                    <a:pt x="2751956" y="2901243"/>
                    <a:pt x="2757219" y="2908213"/>
                    <a:pt x="2758440" y="2916152"/>
                  </a:cubicBezTo>
                  <a:cubicBezTo>
                    <a:pt x="2762322" y="2941382"/>
                    <a:pt x="2763520" y="2966952"/>
                    <a:pt x="2766060" y="2992352"/>
                  </a:cubicBezTo>
                  <a:cubicBezTo>
                    <a:pt x="2768600" y="3071092"/>
                    <a:pt x="2769186" y="3149919"/>
                    <a:pt x="2773680" y="3228572"/>
                  </a:cubicBezTo>
                  <a:cubicBezTo>
                    <a:pt x="2774277" y="3239028"/>
                    <a:pt x="2779106" y="3248812"/>
                    <a:pt x="2781300" y="3259052"/>
                  </a:cubicBezTo>
                  <a:cubicBezTo>
                    <a:pt x="2795003" y="3322997"/>
                    <a:pt x="2795006" y="3326048"/>
                    <a:pt x="2804160" y="3380972"/>
                  </a:cubicBezTo>
                  <a:cubicBezTo>
                    <a:pt x="2801620" y="3398752"/>
                    <a:pt x="2803834" y="3417899"/>
                    <a:pt x="2796540" y="3434312"/>
                  </a:cubicBezTo>
                  <a:cubicBezTo>
                    <a:pt x="2792821" y="3442681"/>
                    <a:pt x="2782049" y="3445833"/>
                    <a:pt x="2773680" y="3449552"/>
                  </a:cubicBezTo>
                  <a:cubicBezTo>
                    <a:pt x="2759000" y="3456076"/>
                    <a:pt x="2727960" y="3464792"/>
                    <a:pt x="2727960" y="3464792"/>
                  </a:cubicBezTo>
                  <a:cubicBezTo>
                    <a:pt x="2712745" y="3327861"/>
                    <a:pt x="2747491" y="3438899"/>
                    <a:pt x="2667000" y="3388592"/>
                  </a:cubicBezTo>
                  <a:cubicBezTo>
                    <a:pt x="2658119" y="3383041"/>
                    <a:pt x="2665922" y="3366290"/>
                    <a:pt x="2659380" y="3358112"/>
                  </a:cubicBezTo>
                  <a:cubicBezTo>
                    <a:pt x="2654362" y="3351840"/>
                    <a:pt x="2644140" y="3353032"/>
                    <a:pt x="2636520" y="3350492"/>
                  </a:cubicBezTo>
                  <a:cubicBezTo>
                    <a:pt x="2616200" y="3353032"/>
                    <a:pt x="2592599" y="3346753"/>
                    <a:pt x="2575560" y="3358112"/>
                  </a:cubicBezTo>
                  <a:cubicBezTo>
                    <a:pt x="2564784" y="3365296"/>
                    <a:pt x="2574366" y="3384967"/>
                    <a:pt x="2567940" y="3396212"/>
                  </a:cubicBezTo>
                  <a:cubicBezTo>
                    <a:pt x="2563396" y="3404163"/>
                    <a:pt x="2552115" y="3405589"/>
                    <a:pt x="2545080" y="3411452"/>
                  </a:cubicBezTo>
                  <a:cubicBezTo>
                    <a:pt x="2536801" y="3418351"/>
                    <a:pt x="2529840" y="3426692"/>
                    <a:pt x="2522220" y="3434312"/>
                  </a:cubicBezTo>
                  <a:cubicBezTo>
                    <a:pt x="2504084" y="3488720"/>
                    <a:pt x="2515891" y="3466666"/>
                    <a:pt x="2491740" y="3502892"/>
                  </a:cubicBezTo>
                  <a:cubicBezTo>
                    <a:pt x="2499360" y="3507972"/>
                    <a:pt x="2508124" y="3511656"/>
                    <a:pt x="2514600" y="3518132"/>
                  </a:cubicBezTo>
                  <a:cubicBezTo>
                    <a:pt x="2521076" y="3524608"/>
                    <a:pt x="2523977" y="3533957"/>
                    <a:pt x="2529840" y="3540992"/>
                  </a:cubicBezTo>
                  <a:cubicBezTo>
                    <a:pt x="2536739" y="3549271"/>
                    <a:pt x="2545080" y="3556232"/>
                    <a:pt x="2552700" y="3563852"/>
                  </a:cubicBezTo>
                  <a:cubicBezTo>
                    <a:pt x="2553030" y="3567815"/>
                    <a:pt x="2555177" y="3680629"/>
                    <a:pt x="2575560" y="3701012"/>
                  </a:cubicBezTo>
                  <a:lnTo>
                    <a:pt x="2598420" y="3723872"/>
                  </a:lnTo>
                  <a:cubicBezTo>
                    <a:pt x="2593340" y="3749272"/>
                    <a:pt x="2596031" y="3777582"/>
                    <a:pt x="2583180" y="3800072"/>
                  </a:cubicBezTo>
                  <a:cubicBezTo>
                    <a:pt x="2578636" y="3808023"/>
                    <a:pt x="2570572" y="3785984"/>
                    <a:pt x="2567940" y="3777212"/>
                  </a:cubicBezTo>
                  <a:cubicBezTo>
                    <a:pt x="2562779" y="3760009"/>
                    <a:pt x="2565481" y="3741075"/>
                    <a:pt x="2560320" y="3723872"/>
                  </a:cubicBezTo>
                  <a:cubicBezTo>
                    <a:pt x="2553970" y="3702705"/>
                    <a:pt x="2538730" y="3696779"/>
                    <a:pt x="2522220" y="3685772"/>
                  </a:cubicBezTo>
                  <a:cubicBezTo>
                    <a:pt x="2516544" y="3668743"/>
                    <a:pt x="2508788" y="3632109"/>
                    <a:pt x="2491740" y="3617192"/>
                  </a:cubicBezTo>
                  <a:cubicBezTo>
                    <a:pt x="2477956" y="3605131"/>
                    <a:pt x="2446020" y="3586712"/>
                    <a:pt x="2446020" y="3586712"/>
                  </a:cubicBezTo>
                  <a:cubicBezTo>
                    <a:pt x="2409335" y="3531684"/>
                    <a:pt x="2437932" y="3582737"/>
                    <a:pt x="2423160" y="3457172"/>
                  </a:cubicBezTo>
                  <a:cubicBezTo>
                    <a:pt x="2422222" y="3449195"/>
                    <a:pt x="2417282" y="3442153"/>
                    <a:pt x="2415540" y="3434312"/>
                  </a:cubicBezTo>
                  <a:cubicBezTo>
                    <a:pt x="2412188" y="3419230"/>
                    <a:pt x="2414195" y="3402711"/>
                    <a:pt x="2407920" y="3388592"/>
                  </a:cubicBezTo>
                  <a:cubicBezTo>
                    <a:pt x="2403543" y="3378744"/>
                    <a:pt x="2391324" y="3374501"/>
                    <a:pt x="2385060" y="3365732"/>
                  </a:cubicBezTo>
                  <a:cubicBezTo>
                    <a:pt x="2378458" y="3356489"/>
                    <a:pt x="2377852" y="3343284"/>
                    <a:pt x="2369820" y="3335252"/>
                  </a:cubicBezTo>
                  <a:cubicBezTo>
                    <a:pt x="2364140" y="3329572"/>
                    <a:pt x="2354144" y="3331224"/>
                    <a:pt x="2346960" y="3327632"/>
                  </a:cubicBezTo>
                  <a:cubicBezTo>
                    <a:pt x="2338769" y="3323536"/>
                    <a:pt x="2331720" y="3317472"/>
                    <a:pt x="2324100" y="3312392"/>
                  </a:cubicBezTo>
                  <a:cubicBezTo>
                    <a:pt x="2321560" y="3304772"/>
                    <a:pt x="2317418" y="3297509"/>
                    <a:pt x="2316480" y="3289532"/>
                  </a:cubicBezTo>
                  <a:cubicBezTo>
                    <a:pt x="2300095" y="3150263"/>
                    <a:pt x="2321979" y="3222210"/>
                    <a:pt x="2301240" y="3159992"/>
                  </a:cubicBezTo>
                  <a:cubicBezTo>
                    <a:pt x="2303780" y="3126972"/>
                    <a:pt x="2300327" y="3092931"/>
                    <a:pt x="2308860" y="3060932"/>
                  </a:cubicBezTo>
                  <a:cubicBezTo>
                    <a:pt x="2311220" y="3052083"/>
                    <a:pt x="2330891" y="3054812"/>
                    <a:pt x="2331720" y="3045692"/>
                  </a:cubicBezTo>
                  <a:cubicBezTo>
                    <a:pt x="2336325" y="2995037"/>
                    <a:pt x="2330409" y="2943763"/>
                    <a:pt x="2324100" y="2893292"/>
                  </a:cubicBezTo>
                  <a:cubicBezTo>
                    <a:pt x="2322691" y="2882020"/>
                    <a:pt x="2313335" y="2873253"/>
                    <a:pt x="2308860" y="2862812"/>
                  </a:cubicBezTo>
                  <a:cubicBezTo>
                    <a:pt x="2305696" y="2855429"/>
                    <a:pt x="2303447" y="2847675"/>
                    <a:pt x="2301240" y="2839952"/>
                  </a:cubicBezTo>
                  <a:cubicBezTo>
                    <a:pt x="2295915" y="2821316"/>
                    <a:pt x="2287434" y="2777333"/>
                    <a:pt x="2278380" y="2763752"/>
                  </a:cubicBezTo>
                  <a:lnTo>
                    <a:pt x="2247900" y="2718032"/>
                  </a:lnTo>
                  <a:lnTo>
                    <a:pt x="2217420" y="2672312"/>
                  </a:lnTo>
                  <a:cubicBezTo>
                    <a:pt x="2212340" y="2664692"/>
                    <a:pt x="2209800" y="2654532"/>
                    <a:pt x="2202180" y="2649452"/>
                  </a:cubicBezTo>
                  <a:cubicBezTo>
                    <a:pt x="2179703" y="2634467"/>
                    <a:pt x="2174795" y="2633354"/>
                    <a:pt x="2156460" y="2611352"/>
                  </a:cubicBezTo>
                  <a:cubicBezTo>
                    <a:pt x="2150597" y="2604317"/>
                    <a:pt x="2147180" y="2595445"/>
                    <a:pt x="2141220" y="2588492"/>
                  </a:cubicBezTo>
                  <a:cubicBezTo>
                    <a:pt x="2085786" y="2523819"/>
                    <a:pt x="2130488" y="2587633"/>
                    <a:pt x="2095500" y="2535152"/>
                  </a:cubicBezTo>
                  <a:cubicBezTo>
                    <a:pt x="2085340" y="2537692"/>
                    <a:pt x="2073734" y="2536963"/>
                    <a:pt x="2065020" y="2542772"/>
                  </a:cubicBezTo>
                  <a:cubicBezTo>
                    <a:pt x="2057400" y="2547852"/>
                    <a:pt x="2057546" y="2560778"/>
                    <a:pt x="2049780" y="2565632"/>
                  </a:cubicBezTo>
                  <a:cubicBezTo>
                    <a:pt x="2036157" y="2574146"/>
                    <a:pt x="2004060" y="2580872"/>
                    <a:pt x="2004060" y="2580872"/>
                  </a:cubicBezTo>
                  <a:cubicBezTo>
                    <a:pt x="1998980" y="2591032"/>
                    <a:pt x="1990426" y="2600107"/>
                    <a:pt x="1988820" y="2611352"/>
                  </a:cubicBezTo>
                  <a:cubicBezTo>
                    <a:pt x="1987684" y="2619303"/>
                    <a:pt x="1996440" y="2626180"/>
                    <a:pt x="1996440" y="2634212"/>
                  </a:cubicBezTo>
                  <a:cubicBezTo>
                    <a:pt x="1996440" y="2649662"/>
                    <a:pt x="1991360" y="2664692"/>
                    <a:pt x="1988820" y="2679932"/>
                  </a:cubicBezTo>
                  <a:cubicBezTo>
                    <a:pt x="1965960" y="2677392"/>
                    <a:pt x="1942554" y="2677890"/>
                    <a:pt x="1920240" y="2672312"/>
                  </a:cubicBezTo>
                  <a:cubicBezTo>
                    <a:pt x="1911355" y="2670091"/>
                    <a:pt x="1906506" y="2657833"/>
                    <a:pt x="1897380" y="2657072"/>
                  </a:cubicBezTo>
                  <a:cubicBezTo>
                    <a:pt x="1874459" y="2655162"/>
                    <a:pt x="1851660" y="2662152"/>
                    <a:pt x="1828800" y="2664692"/>
                  </a:cubicBezTo>
                  <a:cubicBezTo>
                    <a:pt x="1820021" y="2667618"/>
                    <a:pt x="1782419" y="2680802"/>
                    <a:pt x="1775460" y="2679932"/>
                  </a:cubicBezTo>
                  <a:cubicBezTo>
                    <a:pt x="1764188" y="2678523"/>
                    <a:pt x="1755140" y="2669772"/>
                    <a:pt x="1744980" y="2664692"/>
                  </a:cubicBezTo>
                  <a:cubicBezTo>
                    <a:pt x="1703229" y="2748194"/>
                    <a:pt x="1737617" y="2669103"/>
                    <a:pt x="1722120" y="2862812"/>
                  </a:cubicBezTo>
                  <a:cubicBezTo>
                    <a:pt x="1721479" y="2870819"/>
                    <a:pt x="1718092" y="2878488"/>
                    <a:pt x="1714500" y="2885672"/>
                  </a:cubicBezTo>
                  <a:cubicBezTo>
                    <a:pt x="1703891" y="2906890"/>
                    <a:pt x="1693252" y="2914540"/>
                    <a:pt x="1676400" y="2931392"/>
                  </a:cubicBezTo>
                  <a:cubicBezTo>
                    <a:pt x="1673860" y="2939012"/>
                    <a:pt x="1670893" y="2946503"/>
                    <a:pt x="1668780" y="2954252"/>
                  </a:cubicBezTo>
                  <a:cubicBezTo>
                    <a:pt x="1663269" y="2974459"/>
                    <a:pt x="1668351" y="3000401"/>
                    <a:pt x="1653540" y="3015212"/>
                  </a:cubicBezTo>
                  <a:lnTo>
                    <a:pt x="1630680" y="3038072"/>
                  </a:lnTo>
                  <a:cubicBezTo>
                    <a:pt x="1633220" y="3050772"/>
                    <a:pt x="1633752" y="3064045"/>
                    <a:pt x="1638300" y="3076172"/>
                  </a:cubicBezTo>
                  <a:cubicBezTo>
                    <a:pt x="1652516" y="3114082"/>
                    <a:pt x="1682365" y="3094391"/>
                    <a:pt x="1645920" y="3159992"/>
                  </a:cubicBezTo>
                  <a:cubicBezTo>
                    <a:pt x="1640834" y="3169147"/>
                    <a:pt x="1625600" y="3165072"/>
                    <a:pt x="1615440" y="3167612"/>
                  </a:cubicBezTo>
                  <a:cubicBezTo>
                    <a:pt x="1595120" y="3165072"/>
                    <a:pt x="1573493" y="3167597"/>
                    <a:pt x="1554480" y="3159992"/>
                  </a:cubicBezTo>
                  <a:cubicBezTo>
                    <a:pt x="1515713" y="3144485"/>
                    <a:pt x="1553415" y="3124405"/>
                    <a:pt x="1562100" y="3114272"/>
                  </a:cubicBezTo>
                  <a:cubicBezTo>
                    <a:pt x="1570365" y="3104629"/>
                    <a:pt x="1577340" y="3093952"/>
                    <a:pt x="1584960" y="3083792"/>
                  </a:cubicBezTo>
                  <a:cubicBezTo>
                    <a:pt x="1582420" y="3068552"/>
                    <a:pt x="1586992" y="3050137"/>
                    <a:pt x="1577340" y="3038072"/>
                  </a:cubicBezTo>
                  <a:cubicBezTo>
                    <a:pt x="1572322" y="3031800"/>
                    <a:pt x="1561163" y="3041237"/>
                    <a:pt x="1554480" y="3045692"/>
                  </a:cubicBezTo>
                  <a:cubicBezTo>
                    <a:pt x="1545514" y="3051670"/>
                    <a:pt x="1540586" y="3062574"/>
                    <a:pt x="1531620" y="3068552"/>
                  </a:cubicBezTo>
                  <a:cubicBezTo>
                    <a:pt x="1524769" y="3073120"/>
                    <a:pt x="1482726" y="3082522"/>
                    <a:pt x="1478280" y="3083792"/>
                  </a:cubicBezTo>
                  <a:cubicBezTo>
                    <a:pt x="1456908" y="3089898"/>
                    <a:pt x="1445260" y="3095041"/>
                    <a:pt x="1424940" y="3106652"/>
                  </a:cubicBezTo>
                  <a:cubicBezTo>
                    <a:pt x="1416989" y="3111196"/>
                    <a:pt x="1409700" y="3116812"/>
                    <a:pt x="1402080" y="3121892"/>
                  </a:cubicBezTo>
                  <a:cubicBezTo>
                    <a:pt x="1397000" y="3111732"/>
                    <a:pt x="1388446" y="3102657"/>
                    <a:pt x="1386840" y="3091412"/>
                  </a:cubicBezTo>
                  <a:cubicBezTo>
                    <a:pt x="1385704" y="3083461"/>
                    <a:pt x="1386428" y="3068552"/>
                    <a:pt x="1394460" y="3068552"/>
                  </a:cubicBezTo>
                  <a:cubicBezTo>
                    <a:pt x="1402492" y="3068552"/>
                    <a:pt x="1399540" y="3083792"/>
                    <a:pt x="1402080" y="3091412"/>
                  </a:cubicBezTo>
                  <a:cubicBezTo>
                    <a:pt x="1397000" y="3099032"/>
                    <a:pt x="1393316" y="3107796"/>
                    <a:pt x="1386840" y="3114272"/>
                  </a:cubicBezTo>
                  <a:cubicBezTo>
                    <a:pt x="1380364" y="3120748"/>
                    <a:pt x="1371931" y="3124968"/>
                    <a:pt x="1363980" y="3129512"/>
                  </a:cubicBezTo>
                  <a:cubicBezTo>
                    <a:pt x="1330005" y="3148926"/>
                    <a:pt x="1335415" y="3144369"/>
                    <a:pt x="1295400" y="3152372"/>
                  </a:cubicBezTo>
                  <a:cubicBezTo>
                    <a:pt x="1231130" y="3146529"/>
                    <a:pt x="1194821" y="3170650"/>
                    <a:pt x="1219200" y="3121892"/>
                  </a:cubicBezTo>
                  <a:cubicBezTo>
                    <a:pt x="1223296" y="3113701"/>
                    <a:pt x="1229360" y="3106652"/>
                    <a:pt x="1234440" y="3099032"/>
                  </a:cubicBezTo>
                  <a:cubicBezTo>
                    <a:pt x="1231900" y="3091412"/>
                    <a:pt x="1229027" y="3083895"/>
                    <a:pt x="1226820" y="3076172"/>
                  </a:cubicBezTo>
                  <a:cubicBezTo>
                    <a:pt x="1223943" y="3066102"/>
                    <a:pt x="1227722" y="3051779"/>
                    <a:pt x="1219200" y="3045692"/>
                  </a:cubicBezTo>
                  <a:cubicBezTo>
                    <a:pt x="1206628" y="3036712"/>
                    <a:pt x="1188720" y="3040612"/>
                    <a:pt x="1173480" y="3038072"/>
                  </a:cubicBezTo>
                  <a:cubicBezTo>
                    <a:pt x="1170940" y="3027912"/>
                    <a:pt x="1168737" y="3017662"/>
                    <a:pt x="1165860" y="3007592"/>
                  </a:cubicBezTo>
                  <a:cubicBezTo>
                    <a:pt x="1163653" y="2999869"/>
                    <a:pt x="1160353" y="2992481"/>
                    <a:pt x="1158240" y="2984732"/>
                  </a:cubicBezTo>
                  <a:cubicBezTo>
                    <a:pt x="1139333" y="2915407"/>
                    <a:pt x="1163530" y="2930615"/>
                    <a:pt x="1120140" y="2916152"/>
                  </a:cubicBezTo>
                  <a:cubicBezTo>
                    <a:pt x="1112520" y="2923772"/>
                    <a:pt x="1103258" y="2930046"/>
                    <a:pt x="1097280" y="2939012"/>
                  </a:cubicBezTo>
                  <a:cubicBezTo>
                    <a:pt x="1092825" y="2945695"/>
                    <a:pt x="1093252" y="2954688"/>
                    <a:pt x="1089660" y="2961872"/>
                  </a:cubicBezTo>
                  <a:cubicBezTo>
                    <a:pt x="1085564" y="2970063"/>
                    <a:pt x="1079500" y="2977112"/>
                    <a:pt x="1074420" y="2984732"/>
                  </a:cubicBezTo>
                  <a:cubicBezTo>
                    <a:pt x="1099629" y="3060360"/>
                    <a:pt x="1057334" y="2944833"/>
                    <a:pt x="1104900" y="3030452"/>
                  </a:cubicBezTo>
                  <a:cubicBezTo>
                    <a:pt x="1112702" y="3044495"/>
                    <a:pt x="1120140" y="3076172"/>
                    <a:pt x="1120140" y="3076172"/>
                  </a:cubicBezTo>
                  <a:cubicBezTo>
                    <a:pt x="1112520" y="3083792"/>
                    <a:pt x="1106919" y="3094213"/>
                    <a:pt x="1097280" y="3099032"/>
                  </a:cubicBezTo>
                  <a:cubicBezTo>
                    <a:pt x="1045787" y="3124779"/>
                    <a:pt x="1066697" y="3084100"/>
                    <a:pt x="1051560" y="3129512"/>
                  </a:cubicBezTo>
                  <a:cubicBezTo>
                    <a:pt x="1038860" y="3126972"/>
                    <a:pt x="1026025" y="3125033"/>
                    <a:pt x="1013460" y="3121892"/>
                  </a:cubicBezTo>
                  <a:cubicBezTo>
                    <a:pt x="1005668" y="3119944"/>
                    <a:pt x="996280" y="3108592"/>
                    <a:pt x="990600" y="3114272"/>
                  </a:cubicBezTo>
                  <a:cubicBezTo>
                    <a:pt x="975878" y="3128994"/>
                    <a:pt x="1020313" y="3151861"/>
                    <a:pt x="1021080" y="3152372"/>
                  </a:cubicBezTo>
                  <a:cubicBezTo>
                    <a:pt x="999447" y="3156699"/>
                    <a:pt x="948543" y="3167612"/>
                    <a:pt x="929640" y="3167612"/>
                  </a:cubicBezTo>
                  <a:cubicBezTo>
                    <a:pt x="921608" y="3167612"/>
                    <a:pt x="914400" y="3162532"/>
                    <a:pt x="906780" y="3159992"/>
                  </a:cubicBezTo>
                  <a:cubicBezTo>
                    <a:pt x="911860" y="3139672"/>
                    <a:pt x="920124" y="3119891"/>
                    <a:pt x="922020" y="3099032"/>
                  </a:cubicBezTo>
                  <a:cubicBezTo>
                    <a:pt x="922747" y="3091033"/>
                    <a:pt x="921584" y="3079764"/>
                    <a:pt x="914400" y="3076172"/>
                  </a:cubicBezTo>
                  <a:cubicBezTo>
                    <a:pt x="907216" y="3072580"/>
                    <a:pt x="899160" y="3081252"/>
                    <a:pt x="891540" y="3083792"/>
                  </a:cubicBezTo>
                  <a:cubicBezTo>
                    <a:pt x="886460" y="3091412"/>
                    <a:pt x="878710" y="3097817"/>
                    <a:pt x="876300" y="3106652"/>
                  </a:cubicBezTo>
                  <a:cubicBezTo>
                    <a:pt x="868832" y="3134035"/>
                    <a:pt x="879463" y="3169653"/>
                    <a:pt x="853440" y="3190472"/>
                  </a:cubicBezTo>
                  <a:cubicBezTo>
                    <a:pt x="847168" y="3195490"/>
                    <a:pt x="838200" y="3195552"/>
                    <a:pt x="830580" y="3198092"/>
                  </a:cubicBezTo>
                  <a:cubicBezTo>
                    <a:pt x="815340" y="3195552"/>
                    <a:pt x="795785" y="3201397"/>
                    <a:pt x="784860" y="3190472"/>
                  </a:cubicBezTo>
                  <a:cubicBezTo>
                    <a:pt x="777455" y="3183067"/>
                    <a:pt x="792480" y="3170465"/>
                    <a:pt x="792480" y="3159992"/>
                  </a:cubicBezTo>
                  <a:cubicBezTo>
                    <a:pt x="792480" y="3139514"/>
                    <a:pt x="787400" y="3119352"/>
                    <a:pt x="784860" y="3099032"/>
                  </a:cubicBezTo>
                  <a:cubicBezTo>
                    <a:pt x="766617" y="3126396"/>
                    <a:pt x="762153" y="3128749"/>
                    <a:pt x="754380" y="3167612"/>
                  </a:cubicBezTo>
                  <a:cubicBezTo>
                    <a:pt x="751840" y="3180312"/>
                    <a:pt x="749570" y="3193069"/>
                    <a:pt x="746760" y="3205712"/>
                  </a:cubicBezTo>
                  <a:cubicBezTo>
                    <a:pt x="744488" y="3215935"/>
                    <a:pt x="745682" y="3228014"/>
                    <a:pt x="739140" y="3236192"/>
                  </a:cubicBezTo>
                  <a:cubicBezTo>
                    <a:pt x="734122" y="3242464"/>
                    <a:pt x="723900" y="3241272"/>
                    <a:pt x="716280" y="3243812"/>
                  </a:cubicBezTo>
                  <a:cubicBezTo>
                    <a:pt x="698895" y="3238017"/>
                    <a:pt x="675275" y="3237287"/>
                    <a:pt x="685800" y="3205712"/>
                  </a:cubicBezTo>
                  <a:cubicBezTo>
                    <a:pt x="688696" y="3197024"/>
                    <a:pt x="701040" y="3195552"/>
                    <a:pt x="708660" y="3190472"/>
                  </a:cubicBezTo>
                  <a:cubicBezTo>
                    <a:pt x="704699" y="3166706"/>
                    <a:pt x="710834" y="3134954"/>
                    <a:pt x="678180" y="3129512"/>
                  </a:cubicBezTo>
                  <a:cubicBezTo>
                    <a:pt x="670257" y="3128192"/>
                    <a:pt x="662940" y="3134592"/>
                    <a:pt x="655320" y="3137132"/>
                  </a:cubicBezTo>
                  <a:cubicBezTo>
                    <a:pt x="652780" y="3154912"/>
                    <a:pt x="660400" y="3177772"/>
                    <a:pt x="647700" y="3190472"/>
                  </a:cubicBezTo>
                  <a:cubicBezTo>
                    <a:pt x="640080" y="3198092"/>
                    <a:pt x="630073" y="3177032"/>
                    <a:pt x="624840" y="3167612"/>
                  </a:cubicBezTo>
                  <a:cubicBezTo>
                    <a:pt x="617038" y="3153569"/>
                    <a:pt x="614680" y="3137132"/>
                    <a:pt x="609600" y="3121892"/>
                  </a:cubicBezTo>
                  <a:lnTo>
                    <a:pt x="601980" y="3099032"/>
                  </a:lnTo>
                  <a:cubicBezTo>
                    <a:pt x="612140" y="3091412"/>
                    <a:pt x="621433" y="3082473"/>
                    <a:pt x="632460" y="3076172"/>
                  </a:cubicBezTo>
                  <a:cubicBezTo>
                    <a:pt x="639434" y="3072187"/>
                    <a:pt x="649640" y="3074232"/>
                    <a:pt x="655320" y="3068552"/>
                  </a:cubicBezTo>
                  <a:cubicBezTo>
                    <a:pt x="661000" y="3062872"/>
                    <a:pt x="660400" y="3053312"/>
                    <a:pt x="662940" y="3045692"/>
                  </a:cubicBezTo>
                  <a:cubicBezTo>
                    <a:pt x="655320" y="3038072"/>
                    <a:pt x="648849" y="3029096"/>
                    <a:pt x="640080" y="3022832"/>
                  </a:cubicBezTo>
                  <a:cubicBezTo>
                    <a:pt x="630837" y="3016230"/>
                    <a:pt x="614075" y="3018033"/>
                    <a:pt x="609600" y="3007592"/>
                  </a:cubicBezTo>
                  <a:cubicBezTo>
                    <a:pt x="604498" y="2995688"/>
                    <a:pt x="613124" y="2981779"/>
                    <a:pt x="617220" y="2969492"/>
                  </a:cubicBezTo>
                  <a:cubicBezTo>
                    <a:pt x="628269" y="2936345"/>
                    <a:pt x="629690" y="2940859"/>
                    <a:pt x="655320" y="2923772"/>
                  </a:cubicBezTo>
                  <a:cubicBezTo>
                    <a:pt x="650240" y="2913612"/>
                    <a:pt x="646682" y="2902535"/>
                    <a:pt x="640080" y="2893292"/>
                  </a:cubicBezTo>
                  <a:cubicBezTo>
                    <a:pt x="626746" y="2874624"/>
                    <a:pt x="612588" y="2867344"/>
                    <a:pt x="594360" y="2855192"/>
                  </a:cubicBezTo>
                  <a:cubicBezTo>
                    <a:pt x="560066" y="2803750"/>
                    <a:pt x="598245" y="2868144"/>
                    <a:pt x="571500" y="2778992"/>
                  </a:cubicBezTo>
                  <a:cubicBezTo>
                    <a:pt x="568868" y="2770220"/>
                    <a:pt x="561340" y="2763752"/>
                    <a:pt x="556260" y="2756132"/>
                  </a:cubicBezTo>
                  <a:cubicBezTo>
                    <a:pt x="563875" y="2679981"/>
                    <a:pt x="569652" y="2668846"/>
                    <a:pt x="556260" y="2588492"/>
                  </a:cubicBezTo>
                  <a:cubicBezTo>
                    <a:pt x="553619" y="2572646"/>
                    <a:pt x="541020" y="2542772"/>
                    <a:pt x="541020" y="2542772"/>
                  </a:cubicBezTo>
                  <a:cubicBezTo>
                    <a:pt x="543560" y="2527532"/>
                    <a:pt x="540975" y="2510467"/>
                    <a:pt x="548640" y="2497052"/>
                  </a:cubicBezTo>
                  <a:cubicBezTo>
                    <a:pt x="552625" y="2490078"/>
                    <a:pt x="565228" y="2494450"/>
                    <a:pt x="571500" y="2489432"/>
                  </a:cubicBezTo>
                  <a:cubicBezTo>
                    <a:pt x="578651" y="2483711"/>
                    <a:pt x="581660" y="2474192"/>
                    <a:pt x="586740" y="2466572"/>
                  </a:cubicBezTo>
                  <a:cubicBezTo>
                    <a:pt x="581660" y="2458952"/>
                    <a:pt x="577363" y="2450747"/>
                    <a:pt x="571500" y="2443712"/>
                  </a:cubicBezTo>
                  <a:cubicBezTo>
                    <a:pt x="553811" y="2422485"/>
                    <a:pt x="540584" y="2414810"/>
                    <a:pt x="518160" y="2397992"/>
                  </a:cubicBezTo>
                  <a:cubicBezTo>
                    <a:pt x="508776" y="2369840"/>
                    <a:pt x="500648" y="2356816"/>
                    <a:pt x="518160" y="2321792"/>
                  </a:cubicBezTo>
                  <a:cubicBezTo>
                    <a:pt x="523840" y="2310433"/>
                    <a:pt x="539660" y="2307912"/>
                    <a:pt x="548640" y="2298932"/>
                  </a:cubicBezTo>
                  <a:cubicBezTo>
                    <a:pt x="555116" y="2292456"/>
                    <a:pt x="558800" y="2283692"/>
                    <a:pt x="563880" y="2276072"/>
                  </a:cubicBezTo>
                  <a:cubicBezTo>
                    <a:pt x="561340" y="2260832"/>
                    <a:pt x="562535" y="2244471"/>
                    <a:pt x="556260" y="2230352"/>
                  </a:cubicBezTo>
                  <a:cubicBezTo>
                    <a:pt x="537438" y="2188003"/>
                    <a:pt x="471294" y="2202316"/>
                    <a:pt x="441960" y="2199872"/>
                  </a:cubicBezTo>
                  <a:cubicBezTo>
                    <a:pt x="436880" y="2192252"/>
                    <a:pt x="427856" y="2186099"/>
                    <a:pt x="426720" y="2177012"/>
                  </a:cubicBezTo>
                  <a:cubicBezTo>
                    <a:pt x="422310" y="2141728"/>
                    <a:pt x="436933" y="2141347"/>
                    <a:pt x="449580" y="2116052"/>
                  </a:cubicBezTo>
                  <a:cubicBezTo>
                    <a:pt x="453172" y="2108868"/>
                    <a:pt x="454660" y="2100812"/>
                    <a:pt x="457200" y="2093192"/>
                  </a:cubicBezTo>
                  <a:cubicBezTo>
                    <a:pt x="454660" y="2070332"/>
                    <a:pt x="463108" y="2043213"/>
                    <a:pt x="449580" y="2024612"/>
                  </a:cubicBezTo>
                  <a:cubicBezTo>
                    <a:pt x="438704" y="2009657"/>
                    <a:pt x="413409" y="2016240"/>
                    <a:pt x="396240" y="2009372"/>
                  </a:cubicBezTo>
                  <a:cubicBezTo>
                    <a:pt x="387737" y="2005971"/>
                    <a:pt x="379856" y="2000608"/>
                    <a:pt x="373380" y="1994132"/>
                  </a:cubicBezTo>
                  <a:cubicBezTo>
                    <a:pt x="350908" y="1971660"/>
                    <a:pt x="339624" y="1953469"/>
                    <a:pt x="327660" y="1925552"/>
                  </a:cubicBezTo>
                  <a:cubicBezTo>
                    <a:pt x="324496" y="1918169"/>
                    <a:pt x="322580" y="1910312"/>
                    <a:pt x="320040" y="1902692"/>
                  </a:cubicBezTo>
                  <a:cubicBezTo>
                    <a:pt x="322580" y="1889992"/>
                    <a:pt x="323112" y="1876719"/>
                    <a:pt x="327660" y="1864592"/>
                  </a:cubicBezTo>
                  <a:cubicBezTo>
                    <a:pt x="330876" y="1856017"/>
                    <a:pt x="338356" y="1849683"/>
                    <a:pt x="342900" y="1841732"/>
                  </a:cubicBezTo>
                  <a:cubicBezTo>
                    <a:pt x="348536" y="1831869"/>
                    <a:pt x="352504" y="1821115"/>
                    <a:pt x="358140" y="1811252"/>
                  </a:cubicBezTo>
                  <a:cubicBezTo>
                    <a:pt x="362684" y="1803301"/>
                    <a:pt x="365760" y="1793472"/>
                    <a:pt x="373380" y="1788392"/>
                  </a:cubicBezTo>
                  <a:cubicBezTo>
                    <a:pt x="382094" y="1782583"/>
                    <a:pt x="393700" y="1783312"/>
                    <a:pt x="403860" y="1780772"/>
                  </a:cubicBezTo>
                  <a:cubicBezTo>
                    <a:pt x="411480" y="1773152"/>
                    <a:pt x="420742" y="1766878"/>
                    <a:pt x="426720" y="1757912"/>
                  </a:cubicBezTo>
                  <a:cubicBezTo>
                    <a:pt x="444461" y="1731301"/>
                    <a:pt x="430705" y="1663188"/>
                    <a:pt x="426720" y="1651232"/>
                  </a:cubicBezTo>
                  <a:cubicBezTo>
                    <a:pt x="424180" y="1643612"/>
                    <a:pt x="411480" y="1646152"/>
                    <a:pt x="403860" y="1643612"/>
                  </a:cubicBezTo>
                  <a:cubicBezTo>
                    <a:pt x="406400" y="1623292"/>
                    <a:pt x="408113" y="1602852"/>
                    <a:pt x="411480" y="1582652"/>
                  </a:cubicBezTo>
                  <a:cubicBezTo>
                    <a:pt x="413202" y="1572322"/>
                    <a:pt x="419100" y="1562645"/>
                    <a:pt x="419100" y="1552172"/>
                  </a:cubicBezTo>
                  <a:cubicBezTo>
                    <a:pt x="419100" y="1529171"/>
                    <a:pt x="431834" y="1494304"/>
                    <a:pt x="411480" y="1483592"/>
                  </a:cubicBezTo>
                  <a:cubicBezTo>
                    <a:pt x="370959" y="1462265"/>
                    <a:pt x="320040" y="1478512"/>
                    <a:pt x="274320" y="1475972"/>
                  </a:cubicBezTo>
                  <a:cubicBezTo>
                    <a:pt x="216861" y="1456819"/>
                    <a:pt x="287686" y="1482655"/>
                    <a:pt x="228600" y="1453112"/>
                  </a:cubicBezTo>
                  <a:cubicBezTo>
                    <a:pt x="221416" y="1449520"/>
                    <a:pt x="213489" y="1447605"/>
                    <a:pt x="205740" y="1445492"/>
                  </a:cubicBezTo>
                  <a:cubicBezTo>
                    <a:pt x="185533" y="1439981"/>
                    <a:pt x="165100" y="1435332"/>
                    <a:pt x="144780" y="1430252"/>
                  </a:cubicBezTo>
                  <a:cubicBezTo>
                    <a:pt x="137160" y="1422632"/>
                    <a:pt x="130886" y="1413370"/>
                    <a:pt x="121920" y="1407392"/>
                  </a:cubicBezTo>
                  <a:cubicBezTo>
                    <a:pt x="115237" y="1402937"/>
                    <a:pt x="106443" y="1402936"/>
                    <a:pt x="99060" y="1399772"/>
                  </a:cubicBezTo>
                  <a:cubicBezTo>
                    <a:pt x="88619" y="1395297"/>
                    <a:pt x="78740" y="1389612"/>
                    <a:pt x="68580" y="1384532"/>
                  </a:cubicBezTo>
                  <a:cubicBezTo>
                    <a:pt x="51955" y="1334656"/>
                    <a:pt x="75045" y="1383608"/>
                    <a:pt x="38100" y="1354052"/>
                  </a:cubicBezTo>
                  <a:cubicBezTo>
                    <a:pt x="30949" y="1348331"/>
                    <a:pt x="27404" y="1339143"/>
                    <a:pt x="22860" y="1331192"/>
                  </a:cubicBezTo>
                  <a:cubicBezTo>
                    <a:pt x="7794" y="1304827"/>
                    <a:pt x="8549" y="1303499"/>
                    <a:pt x="0" y="1277852"/>
                  </a:cubicBezTo>
                  <a:cubicBezTo>
                    <a:pt x="2540" y="1260072"/>
                    <a:pt x="-412" y="1240576"/>
                    <a:pt x="7620" y="1224512"/>
                  </a:cubicBezTo>
                  <a:cubicBezTo>
                    <a:pt x="11212" y="1217328"/>
                    <a:pt x="23296" y="1220484"/>
                    <a:pt x="30480" y="1216892"/>
                  </a:cubicBezTo>
                  <a:cubicBezTo>
                    <a:pt x="38671" y="1212796"/>
                    <a:pt x="45720" y="1206732"/>
                    <a:pt x="53340" y="1201652"/>
                  </a:cubicBezTo>
                  <a:cubicBezTo>
                    <a:pt x="55880" y="1183872"/>
                    <a:pt x="57438" y="1165924"/>
                    <a:pt x="60960" y="1148312"/>
                  </a:cubicBezTo>
                  <a:cubicBezTo>
                    <a:pt x="62535" y="1140436"/>
                    <a:pt x="64125" y="1132135"/>
                    <a:pt x="68580" y="1125452"/>
                  </a:cubicBezTo>
                  <a:cubicBezTo>
                    <a:pt x="74558" y="1116486"/>
                    <a:pt x="82474" y="1108570"/>
                    <a:pt x="91440" y="1102592"/>
                  </a:cubicBezTo>
                  <a:cubicBezTo>
                    <a:pt x="98123" y="1098137"/>
                    <a:pt x="106323" y="1095910"/>
                    <a:pt x="114300" y="1094972"/>
                  </a:cubicBezTo>
                  <a:cubicBezTo>
                    <a:pt x="149706" y="1090807"/>
                    <a:pt x="185420" y="1089892"/>
                    <a:pt x="220980" y="1087352"/>
                  </a:cubicBezTo>
                  <a:cubicBezTo>
                    <a:pt x="228024" y="1080308"/>
                    <a:pt x="256807" y="1054514"/>
                    <a:pt x="259080" y="1041632"/>
                  </a:cubicBezTo>
                  <a:cubicBezTo>
                    <a:pt x="280073" y="922673"/>
                    <a:pt x="229995" y="947187"/>
                    <a:pt x="289560" y="927332"/>
                  </a:cubicBezTo>
                  <a:cubicBezTo>
                    <a:pt x="363220" y="929872"/>
                    <a:pt x="436980" y="930354"/>
                    <a:pt x="510540" y="934952"/>
                  </a:cubicBezTo>
                  <a:cubicBezTo>
                    <a:pt x="571758" y="938778"/>
                    <a:pt x="488549" y="953785"/>
                    <a:pt x="563880" y="934952"/>
                  </a:cubicBezTo>
                  <a:cubicBezTo>
                    <a:pt x="561340" y="912092"/>
                    <a:pt x="564120" y="887988"/>
                    <a:pt x="556260" y="866372"/>
                  </a:cubicBezTo>
                  <a:cubicBezTo>
                    <a:pt x="553130" y="857765"/>
                    <a:pt x="540435" y="856995"/>
                    <a:pt x="533400" y="851132"/>
                  </a:cubicBezTo>
                  <a:cubicBezTo>
                    <a:pt x="506734" y="828910"/>
                    <a:pt x="506922" y="822242"/>
                    <a:pt x="487680" y="790172"/>
                  </a:cubicBezTo>
                  <a:cubicBezTo>
                    <a:pt x="485140" y="780012"/>
                    <a:pt x="482937" y="769762"/>
                    <a:pt x="480060" y="759692"/>
                  </a:cubicBezTo>
                  <a:cubicBezTo>
                    <a:pt x="477853" y="751969"/>
                    <a:pt x="479780" y="740094"/>
                    <a:pt x="472440" y="736832"/>
                  </a:cubicBezTo>
                  <a:cubicBezTo>
                    <a:pt x="453727" y="728515"/>
                    <a:pt x="431818" y="731605"/>
                    <a:pt x="411480" y="729212"/>
                  </a:cubicBezTo>
                  <a:lnTo>
                    <a:pt x="342900" y="721592"/>
                  </a:lnTo>
                  <a:cubicBezTo>
                    <a:pt x="327660" y="711432"/>
                    <a:pt x="307340" y="706352"/>
                    <a:pt x="297180" y="691112"/>
                  </a:cubicBezTo>
                  <a:cubicBezTo>
                    <a:pt x="277485" y="661569"/>
                    <a:pt x="290628" y="671148"/>
                    <a:pt x="259080" y="660632"/>
                  </a:cubicBezTo>
                  <a:lnTo>
                    <a:pt x="198120" y="599672"/>
                  </a:lnTo>
                  <a:lnTo>
                    <a:pt x="175260" y="576812"/>
                  </a:lnTo>
                  <a:cubicBezTo>
                    <a:pt x="167640" y="569192"/>
                    <a:pt x="162855" y="556566"/>
                    <a:pt x="152400" y="553952"/>
                  </a:cubicBezTo>
                  <a:cubicBezTo>
                    <a:pt x="142634" y="551511"/>
                    <a:pt x="109992" y="544178"/>
                    <a:pt x="99060" y="538712"/>
                  </a:cubicBezTo>
                  <a:cubicBezTo>
                    <a:pt x="90869" y="534616"/>
                    <a:pt x="83820" y="528552"/>
                    <a:pt x="76200" y="523472"/>
                  </a:cubicBezTo>
                  <a:cubicBezTo>
                    <a:pt x="73660" y="513312"/>
                    <a:pt x="68580" y="503465"/>
                    <a:pt x="68580" y="492992"/>
                  </a:cubicBezTo>
                  <a:cubicBezTo>
                    <a:pt x="68580" y="412405"/>
                    <a:pt x="71231" y="416459"/>
                    <a:pt x="91440" y="355832"/>
                  </a:cubicBezTo>
                  <a:cubicBezTo>
                    <a:pt x="93980" y="348212"/>
                    <a:pt x="93380" y="338652"/>
                    <a:pt x="99060" y="332972"/>
                  </a:cubicBezTo>
                  <a:cubicBezTo>
                    <a:pt x="208562" y="223470"/>
                    <a:pt x="102680" y="315721"/>
                    <a:pt x="167640" y="279632"/>
                  </a:cubicBezTo>
                  <a:cubicBezTo>
                    <a:pt x="183651" y="270737"/>
                    <a:pt x="198120" y="259312"/>
                    <a:pt x="213360" y="249152"/>
                  </a:cubicBezTo>
                  <a:lnTo>
                    <a:pt x="236220" y="233912"/>
                  </a:lnTo>
                  <a:cubicBezTo>
                    <a:pt x="248555" y="184574"/>
                    <a:pt x="234273" y="219485"/>
                    <a:pt x="266700" y="180572"/>
                  </a:cubicBezTo>
                  <a:cubicBezTo>
                    <a:pt x="293213" y="148756"/>
                    <a:pt x="267272" y="162601"/>
                    <a:pt x="304800" y="150092"/>
                  </a:cubicBezTo>
                  <a:cubicBezTo>
                    <a:pt x="309880" y="142472"/>
                    <a:pt x="321836" y="136212"/>
                    <a:pt x="320040" y="127232"/>
                  </a:cubicBezTo>
                  <a:cubicBezTo>
                    <a:pt x="318244" y="118252"/>
                    <a:pt x="305371" y="116088"/>
                    <a:pt x="297180" y="111992"/>
                  </a:cubicBezTo>
                  <a:cubicBezTo>
                    <a:pt x="284946" y="105875"/>
                    <a:pt x="272056" y="101077"/>
                    <a:pt x="259080" y="96752"/>
                  </a:cubicBezTo>
                  <a:cubicBezTo>
                    <a:pt x="249145" y="93440"/>
                    <a:pt x="231912" y="99067"/>
                    <a:pt x="228600" y="89132"/>
                  </a:cubicBezTo>
                  <a:cubicBezTo>
                    <a:pt x="219765" y="62626"/>
                    <a:pt x="241300" y="18012"/>
                    <a:pt x="251460" y="53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8736007" y="5991543"/>
              <a:ext cx="114300" cy="305707"/>
            </a:xfrm>
            <a:custGeom>
              <a:avLst/>
              <a:gdLst>
                <a:gd name="connsiteX0" fmla="*/ 22860 w 114300"/>
                <a:gd name="connsiteY0" fmla="*/ 0 h 305707"/>
                <a:gd name="connsiteX1" fmla="*/ 15240 w 114300"/>
                <a:gd name="connsiteY1" fmla="*/ 220980 h 305707"/>
                <a:gd name="connsiteX2" fmla="*/ 0 w 114300"/>
                <a:gd name="connsiteY2" fmla="*/ 266700 h 305707"/>
                <a:gd name="connsiteX3" fmla="*/ 7620 w 114300"/>
                <a:gd name="connsiteY3" fmla="*/ 304800 h 305707"/>
                <a:gd name="connsiteX4" fmla="*/ 53340 w 114300"/>
                <a:gd name="connsiteY4" fmla="*/ 281940 h 305707"/>
                <a:gd name="connsiteX5" fmla="*/ 76200 w 114300"/>
                <a:gd name="connsiteY5" fmla="*/ 236220 h 305707"/>
                <a:gd name="connsiteX6" fmla="*/ 91440 w 114300"/>
                <a:gd name="connsiteY6" fmla="*/ 213360 h 305707"/>
                <a:gd name="connsiteX7" fmla="*/ 106680 w 114300"/>
                <a:gd name="connsiteY7" fmla="*/ 167640 h 305707"/>
                <a:gd name="connsiteX8" fmla="*/ 114300 w 114300"/>
                <a:gd name="connsiteY8" fmla="*/ 144780 h 305707"/>
                <a:gd name="connsiteX9" fmla="*/ 106680 w 114300"/>
                <a:gd name="connsiteY9" fmla="*/ 99060 h 305707"/>
                <a:gd name="connsiteX10" fmla="*/ 91440 w 114300"/>
                <a:gd name="connsiteY10" fmla="*/ 76200 h 305707"/>
                <a:gd name="connsiteX11" fmla="*/ 60960 w 114300"/>
                <a:gd name="connsiteY11" fmla="*/ 30480 h 305707"/>
                <a:gd name="connsiteX12" fmla="*/ 22860 w 114300"/>
                <a:gd name="connsiteY12" fmla="*/ 0 h 30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305707">
                  <a:moveTo>
                    <a:pt x="22860" y="0"/>
                  </a:moveTo>
                  <a:cubicBezTo>
                    <a:pt x="20320" y="73660"/>
                    <a:pt x="21534" y="147545"/>
                    <a:pt x="15240" y="220980"/>
                  </a:cubicBezTo>
                  <a:cubicBezTo>
                    <a:pt x="13868" y="236986"/>
                    <a:pt x="0" y="266700"/>
                    <a:pt x="0" y="266700"/>
                  </a:cubicBezTo>
                  <a:cubicBezTo>
                    <a:pt x="2540" y="279400"/>
                    <a:pt x="-1538" y="295642"/>
                    <a:pt x="7620" y="304800"/>
                  </a:cubicBezTo>
                  <a:cubicBezTo>
                    <a:pt x="13930" y="311110"/>
                    <a:pt x="52573" y="282451"/>
                    <a:pt x="53340" y="281940"/>
                  </a:cubicBezTo>
                  <a:cubicBezTo>
                    <a:pt x="97016" y="216426"/>
                    <a:pt x="44652" y="299316"/>
                    <a:pt x="76200" y="236220"/>
                  </a:cubicBezTo>
                  <a:cubicBezTo>
                    <a:pt x="80296" y="228029"/>
                    <a:pt x="87721" y="221729"/>
                    <a:pt x="91440" y="213360"/>
                  </a:cubicBezTo>
                  <a:cubicBezTo>
                    <a:pt x="97964" y="198680"/>
                    <a:pt x="101600" y="182880"/>
                    <a:pt x="106680" y="167640"/>
                  </a:cubicBezTo>
                  <a:lnTo>
                    <a:pt x="114300" y="144780"/>
                  </a:lnTo>
                  <a:cubicBezTo>
                    <a:pt x="111760" y="129540"/>
                    <a:pt x="111566" y="113717"/>
                    <a:pt x="106680" y="99060"/>
                  </a:cubicBezTo>
                  <a:cubicBezTo>
                    <a:pt x="103784" y="90372"/>
                    <a:pt x="95536" y="84391"/>
                    <a:pt x="91440" y="76200"/>
                  </a:cubicBezTo>
                  <a:cubicBezTo>
                    <a:pt x="69384" y="32089"/>
                    <a:pt x="104295" y="73815"/>
                    <a:pt x="60960" y="30480"/>
                  </a:cubicBezTo>
                  <a:lnTo>
                    <a:pt x="228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971897" y="5935187"/>
              <a:ext cx="99390" cy="129795"/>
            </a:xfrm>
            <a:custGeom>
              <a:avLst/>
              <a:gdLst>
                <a:gd name="connsiteX0" fmla="*/ 38430 w 99390"/>
                <a:gd name="connsiteY0" fmla="*/ 0 h 129795"/>
                <a:gd name="connsiteX1" fmla="*/ 76530 w 99390"/>
                <a:gd name="connsiteY1" fmla="*/ 15240 h 129795"/>
                <a:gd name="connsiteX2" fmla="*/ 84150 w 99390"/>
                <a:gd name="connsiteY2" fmla="*/ 38100 h 129795"/>
                <a:gd name="connsiteX3" fmla="*/ 99390 w 99390"/>
                <a:gd name="connsiteY3" fmla="*/ 60960 h 129795"/>
                <a:gd name="connsiteX4" fmla="*/ 91770 w 99390"/>
                <a:gd name="connsiteY4" fmla="*/ 121920 h 129795"/>
                <a:gd name="connsiteX5" fmla="*/ 68910 w 99390"/>
                <a:gd name="connsiteY5" fmla="*/ 129540 h 129795"/>
                <a:gd name="connsiteX6" fmla="*/ 23190 w 99390"/>
                <a:gd name="connsiteY6" fmla="*/ 114300 h 129795"/>
                <a:gd name="connsiteX7" fmla="*/ 15570 w 99390"/>
                <a:gd name="connsiteY7" fmla="*/ 91440 h 129795"/>
                <a:gd name="connsiteX8" fmla="*/ 330 w 99390"/>
                <a:gd name="connsiteY8" fmla="*/ 68580 h 129795"/>
                <a:gd name="connsiteX9" fmla="*/ 7950 w 99390"/>
                <a:gd name="connsiteY9" fmla="*/ 15240 h 129795"/>
                <a:gd name="connsiteX10" fmla="*/ 38430 w 99390"/>
                <a:gd name="connsiteY10" fmla="*/ 0 h 12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390" h="129795">
                  <a:moveTo>
                    <a:pt x="38430" y="0"/>
                  </a:moveTo>
                  <a:cubicBezTo>
                    <a:pt x="49860" y="0"/>
                    <a:pt x="66022" y="6483"/>
                    <a:pt x="76530" y="15240"/>
                  </a:cubicBezTo>
                  <a:cubicBezTo>
                    <a:pt x="82700" y="20382"/>
                    <a:pt x="80558" y="30916"/>
                    <a:pt x="84150" y="38100"/>
                  </a:cubicBezTo>
                  <a:cubicBezTo>
                    <a:pt x="88246" y="46291"/>
                    <a:pt x="94310" y="53340"/>
                    <a:pt x="99390" y="60960"/>
                  </a:cubicBezTo>
                  <a:cubicBezTo>
                    <a:pt x="96850" y="81280"/>
                    <a:pt x="100087" y="103207"/>
                    <a:pt x="91770" y="121920"/>
                  </a:cubicBezTo>
                  <a:cubicBezTo>
                    <a:pt x="88508" y="129260"/>
                    <a:pt x="76893" y="130427"/>
                    <a:pt x="68910" y="129540"/>
                  </a:cubicBezTo>
                  <a:cubicBezTo>
                    <a:pt x="52944" y="127766"/>
                    <a:pt x="23190" y="114300"/>
                    <a:pt x="23190" y="114300"/>
                  </a:cubicBezTo>
                  <a:cubicBezTo>
                    <a:pt x="20650" y="106680"/>
                    <a:pt x="19162" y="98624"/>
                    <a:pt x="15570" y="91440"/>
                  </a:cubicBezTo>
                  <a:cubicBezTo>
                    <a:pt x="11474" y="83249"/>
                    <a:pt x="1241" y="77693"/>
                    <a:pt x="330" y="68580"/>
                  </a:cubicBezTo>
                  <a:cubicBezTo>
                    <a:pt x="-1457" y="50709"/>
                    <a:pt x="4428" y="32852"/>
                    <a:pt x="7950" y="15240"/>
                  </a:cubicBezTo>
                  <a:cubicBezTo>
                    <a:pt x="9525" y="7364"/>
                    <a:pt x="27000" y="0"/>
                    <a:pt x="384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28" y="2765404"/>
            <a:ext cx="1164556" cy="1160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6807">
            <a:off x="2798977" y="2320682"/>
            <a:ext cx="798821" cy="795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1544">
            <a:off x="1628919" y="1825700"/>
            <a:ext cx="798821" cy="795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1544">
            <a:off x="1808995" y="3847503"/>
            <a:ext cx="798821" cy="795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1544">
            <a:off x="3303656" y="4058972"/>
            <a:ext cx="621312" cy="61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1544">
            <a:off x="1693821" y="2542692"/>
            <a:ext cx="621312" cy="61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95" y="1510428"/>
            <a:ext cx="4318073" cy="4363270"/>
          </a:xfrm>
          <a:prstGeom prst="rect">
            <a:avLst/>
          </a:prstGeom>
        </p:spPr>
      </p:pic>
      <p:sp>
        <p:nvSpPr>
          <p:cNvPr id="20" name="Pentagon 19"/>
          <p:cNvSpPr/>
          <p:nvPr/>
        </p:nvSpPr>
        <p:spPr>
          <a:xfrm flipH="1">
            <a:off x="349971" y="6345460"/>
            <a:ext cx="8759647" cy="460970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জন্মসুত্রে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endParaRPr lang="en-US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 flipV="1">
            <a:off x="297380" y="60685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0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373E-6 -2.22712E-6 L 0.47875 0.011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9" y="55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8090</TotalTime>
  <Words>1951</Words>
  <Application>Microsoft Office PowerPoint</Application>
  <PresentationFormat>Custom</PresentationFormat>
  <Paragraphs>195</Paragraphs>
  <Slides>29</Slides>
  <Notes>25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MS Mincho</vt:lpstr>
      <vt:lpstr>Arial</vt:lpstr>
      <vt:lpstr>Calibri</vt:lpstr>
      <vt:lpstr>Calibri Light</vt:lpstr>
      <vt:lpstr>Nikosh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Rafiqul Islam</cp:lastModifiedBy>
  <cp:revision>1063</cp:revision>
  <dcterms:created xsi:type="dcterms:W3CDTF">2006-08-16T00:00:00Z</dcterms:created>
  <dcterms:modified xsi:type="dcterms:W3CDTF">2016-08-09T21:05:48Z</dcterms:modified>
</cp:coreProperties>
</file>